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notesMasterIdLst>
    <p:notesMasterId r:id="rId15"/>
  </p:notesMasterIdLst>
  <p:handoutMasterIdLst>
    <p:handoutMasterId r:id="rId16"/>
  </p:handoutMasterIdLst>
  <p:sldIdLst>
    <p:sldId id="1497" r:id="rId5"/>
    <p:sldId id="1518" r:id="rId6"/>
    <p:sldId id="1498" r:id="rId7"/>
    <p:sldId id="1515" r:id="rId8"/>
    <p:sldId id="1502" r:id="rId9"/>
    <p:sldId id="1508" r:id="rId10"/>
    <p:sldId id="1519" r:id="rId11"/>
    <p:sldId id="1520" r:id="rId12"/>
    <p:sldId id="1512" r:id="rId13"/>
    <p:sldId id="152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941987A-41B7-49AC-EE6E-03F2D0BD95BA}" name="Daria Naidenov" initials="DN" userId="S::danaidenov@microsoft.com::ab38ab5f-bdf0-4774-ae5a-d2782abb202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E3FDE45-AF77-4B5C-9715-49D594BDF05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7910" autoAdjust="0"/>
  </p:normalViewPr>
  <p:slideViewPr>
    <p:cSldViewPr snapToGrid="0">
      <p:cViewPr varScale="1">
        <p:scale>
          <a:sx n="84" d="100"/>
          <a:sy n="84" d="100"/>
        </p:scale>
        <p:origin x="61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7/29/2026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School values: Relationships, Creativity, Leadership, Advocacy. </a:t>
            </a:r>
          </a:p>
          <a:p>
            <a:r>
              <a:rPr lang="en-US" dirty="0"/>
              <a:t>2 hours curriculum time plus other opportunities –clubs, inter school events, provision brought in </a:t>
            </a:r>
            <a:r>
              <a:rPr lang="en-US" dirty="0" err="1"/>
              <a:t>e.g</a:t>
            </a:r>
            <a:r>
              <a:rPr lang="en-US" dirty="0"/>
              <a:t> dance workshops, visitors and visits to inspire </a:t>
            </a:r>
          </a:p>
          <a:p>
            <a:r>
              <a:rPr lang="en-US" dirty="0"/>
              <a:t>Absolute Education-identify next steps.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557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Capability Curriculum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783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252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3E3DF-631B-4963-16C9-CFFC50785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6192F-AFEC-4DD0-C51E-8BB1DCD841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17D0E6-3609-5D1C-1F51-8861A246D9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852BB-C7D0-9273-2CC9-3917E87A1C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14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5109527"/>
            <a:ext cx="10923934" cy="730884"/>
          </a:xfrm>
        </p:spPr>
        <p:txBody>
          <a:bodyPr anchor="t">
            <a:no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5857241"/>
            <a:ext cx="10923934" cy="382590"/>
          </a:xfrm>
        </p:spPr>
        <p:txBody>
          <a:bodyPr anchor="t">
            <a:no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1999" cy="4728526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3EF4EF1-D9A3-1B4B-824F-63DEB13C7D30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1603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01714"/>
            <a:ext cx="10923934" cy="7556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030" y="2138372"/>
            <a:ext cx="10923934" cy="40846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8624-D4B9-7C44-BA3F-B13CDFB276DF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773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9478" y="632192"/>
            <a:ext cx="4328486" cy="3727766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9477" y="4728526"/>
            <a:ext cx="4328487" cy="1494473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C1856D-4088-6C7C-747C-BFC6B595D2C7}"/>
              </a:ext>
            </a:extLst>
          </p:cNvPr>
          <p:cNvSpPr/>
          <p:nvPr userDrawn="1"/>
        </p:nvSpPr>
        <p:spPr>
          <a:xfrm>
            <a:off x="634036" y="634999"/>
            <a:ext cx="5736284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86">
            <a:extLst>
              <a:ext uri="{FF2B5EF4-FFF2-40B4-BE49-F238E27FC236}">
                <a16:creationId xmlns:a16="http://schemas.microsoft.com/office/drawing/2014/main" id="{4C2DEE60-7B9C-F5F8-C631-1BBA2E094FE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37514" y="1041818"/>
            <a:ext cx="4729325" cy="4764694"/>
          </a:xfrm>
          <a:custGeom>
            <a:avLst/>
            <a:gdLst>
              <a:gd name="connsiteX0" fmla="*/ 3182230 w 4729325"/>
              <a:gd name="connsiteY0" fmla="*/ 109 h 4764694"/>
              <a:gd name="connsiteX1" fmla="*/ 4282822 w 4729325"/>
              <a:gd name="connsiteY1" fmla="*/ 421273 h 4764694"/>
              <a:gd name="connsiteX2" fmla="*/ 3747220 w 4729325"/>
              <a:gd name="connsiteY2" fmla="*/ 3734650 h 4764694"/>
              <a:gd name="connsiteX3" fmla="*/ 446504 w 4729325"/>
              <a:gd name="connsiteY3" fmla="*/ 4343421 h 4764694"/>
              <a:gd name="connsiteX4" fmla="*/ 982106 w 4729325"/>
              <a:gd name="connsiteY4" fmla="*/ 1030045 h 4764694"/>
              <a:gd name="connsiteX5" fmla="*/ 3182230 w 4729325"/>
              <a:gd name="connsiteY5" fmla="*/ 109 h 476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29325" h="4764694">
                <a:moveTo>
                  <a:pt x="3182230" y="109"/>
                </a:moveTo>
                <a:cubicBezTo>
                  <a:pt x="3609712" y="4486"/>
                  <a:pt x="3996485" y="141202"/>
                  <a:pt x="4282822" y="421273"/>
                </a:cubicBezTo>
                <a:cubicBezTo>
                  <a:pt x="5046387" y="1168129"/>
                  <a:pt x="4806591" y="2651578"/>
                  <a:pt x="3747220" y="3734650"/>
                </a:cubicBezTo>
                <a:cubicBezTo>
                  <a:pt x="2687850" y="4817721"/>
                  <a:pt x="1210069" y="5090277"/>
                  <a:pt x="446504" y="4343421"/>
                </a:cubicBezTo>
                <a:cubicBezTo>
                  <a:pt x="-317062" y="3596565"/>
                  <a:pt x="-77265" y="2113116"/>
                  <a:pt x="982106" y="1030045"/>
                </a:cubicBezTo>
                <a:cubicBezTo>
                  <a:pt x="1644213" y="353125"/>
                  <a:pt x="2469760" y="-7187"/>
                  <a:pt x="3182230" y="109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52DEFB05-7E9F-904D-9899-4BFD23D31172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4322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634999"/>
            <a:ext cx="4328068" cy="3346768"/>
          </a:xfrm>
        </p:spPr>
        <p:txBody>
          <a:bodyPr anchor="t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4728526"/>
            <a:ext cx="4328068" cy="14944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1AD1B2-D3AF-262A-9F39-408298341F3B}"/>
              </a:ext>
            </a:extLst>
          </p:cNvPr>
          <p:cNvSpPr/>
          <p:nvPr userDrawn="1"/>
        </p:nvSpPr>
        <p:spPr>
          <a:xfrm>
            <a:off x="5821681" y="634999"/>
            <a:ext cx="5736284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Picture Placeholder 86">
            <a:extLst>
              <a:ext uri="{FF2B5EF4-FFF2-40B4-BE49-F238E27FC236}">
                <a16:creationId xmlns:a16="http://schemas.microsoft.com/office/drawing/2014/main" id="{84DED33C-5879-E539-4CEC-E4EBF6E3309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325159" y="1041818"/>
            <a:ext cx="4729325" cy="4764694"/>
          </a:xfrm>
          <a:custGeom>
            <a:avLst/>
            <a:gdLst>
              <a:gd name="connsiteX0" fmla="*/ 3182230 w 4729325"/>
              <a:gd name="connsiteY0" fmla="*/ 109 h 4764694"/>
              <a:gd name="connsiteX1" fmla="*/ 4282822 w 4729325"/>
              <a:gd name="connsiteY1" fmla="*/ 421273 h 4764694"/>
              <a:gd name="connsiteX2" fmla="*/ 3747220 w 4729325"/>
              <a:gd name="connsiteY2" fmla="*/ 3734650 h 4764694"/>
              <a:gd name="connsiteX3" fmla="*/ 446504 w 4729325"/>
              <a:gd name="connsiteY3" fmla="*/ 4343421 h 4764694"/>
              <a:gd name="connsiteX4" fmla="*/ 982106 w 4729325"/>
              <a:gd name="connsiteY4" fmla="*/ 1030045 h 4764694"/>
              <a:gd name="connsiteX5" fmla="*/ 3182230 w 4729325"/>
              <a:gd name="connsiteY5" fmla="*/ 109 h 476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29325" h="4764694">
                <a:moveTo>
                  <a:pt x="3182230" y="109"/>
                </a:moveTo>
                <a:cubicBezTo>
                  <a:pt x="3609712" y="4486"/>
                  <a:pt x="3996485" y="141202"/>
                  <a:pt x="4282822" y="421273"/>
                </a:cubicBezTo>
                <a:cubicBezTo>
                  <a:pt x="5046387" y="1168129"/>
                  <a:pt x="4806591" y="2651578"/>
                  <a:pt x="3747220" y="3734650"/>
                </a:cubicBezTo>
                <a:cubicBezTo>
                  <a:pt x="2687850" y="4817721"/>
                  <a:pt x="1210069" y="5090277"/>
                  <a:pt x="446504" y="4343421"/>
                </a:cubicBezTo>
                <a:cubicBezTo>
                  <a:pt x="-317062" y="3596565"/>
                  <a:pt x="-77265" y="2113116"/>
                  <a:pt x="982106" y="1030045"/>
                </a:cubicBezTo>
                <a:cubicBezTo>
                  <a:pt x="1644213" y="353125"/>
                  <a:pt x="2469760" y="-7187"/>
                  <a:pt x="3182230" y="109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1951777" cy="365125"/>
          </a:xfrm>
        </p:spPr>
        <p:txBody>
          <a:bodyPr/>
          <a:lstStyle/>
          <a:p>
            <a:fld id="{253768E5-88AD-F345-813B-E822455F98B0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53002"/>
            <a:ext cx="2805405" cy="365125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844578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2996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634999"/>
            <a:ext cx="7538424" cy="3346767"/>
          </a:xfrm>
        </p:spPr>
        <p:txBody>
          <a:bodyPr anchor="t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4353868"/>
            <a:ext cx="7538424" cy="18691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88D7-4720-D141-81CC-740F79D50C31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327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367" y="634999"/>
            <a:ext cx="7514087" cy="3727767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7" y="4743766"/>
            <a:ext cx="7514087" cy="111347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DE768-21C6-CE4B-B654-E1D0DDCC05FD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</p:spTree>
    <p:extLst>
      <p:ext uri="{BB962C8B-B14F-4D97-AF65-F5344CB8AC3E}">
        <p14:creationId xmlns:p14="http://schemas.microsoft.com/office/powerpoint/2010/main" val="15640903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3602" y="1404262"/>
            <a:ext cx="7924802" cy="2577504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33603" y="4362765"/>
            <a:ext cx="7924802" cy="1112519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5D13D-5B61-AA42-A678-BA823C019B39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4374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raphic 73">
            <a:extLst>
              <a:ext uri="{FF2B5EF4-FFF2-40B4-BE49-F238E27FC236}">
                <a16:creationId xmlns:a16="http://schemas.microsoft.com/office/drawing/2014/main" id="{234E1407-29E4-7E4C-3151-4DB2B1D49D6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821680" y="634999"/>
            <a:ext cx="5736284" cy="55900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368" y="1381759"/>
            <a:ext cx="4690543" cy="4977581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8" y="634999"/>
            <a:ext cx="4690543" cy="375615"/>
          </a:xfrm>
        </p:spPr>
        <p:txBody>
          <a:bodyPr anchor="t">
            <a:noAutofit/>
          </a:bodyPr>
          <a:lstStyle>
            <a:lvl1pPr marL="0" indent="0" algn="l">
              <a:buNone/>
              <a:defRPr sz="1800" b="1" i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0419B-7218-144B-AE0A-3AE9A5E7F34E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4674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raphic 61">
            <a:extLst>
              <a:ext uri="{FF2B5EF4-FFF2-40B4-BE49-F238E27FC236}">
                <a16:creationId xmlns:a16="http://schemas.microsoft.com/office/drawing/2014/main" id="{0A63388B-7024-A217-D604-87110EA803E6}"/>
              </a:ext>
            </a:extLst>
          </p:cNvPr>
          <p:cNvSpPr/>
          <p:nvPr userDrawn="1"/>
        </p:nvSpPr>
        <p:spPr>
          <a:xfrm>
            <a:off x="5821681" y="631232"/>
            <a:ext cx="6370320" cy="5591768"/>
          </a:xfrm>
          <a:custGeom>
            <a:avLst/>
            <a:gdLst>
              <a:gd name="connsiteX0" fmla="*/ 6286503 w 6286503"/>
              <a:gd name="connsiteY0" fmla="*/ 0 h 5591768"/>
              <a:gd name="connsiteX1" fmla="*/ 0 w 6286503"/>
              <a:gd name="connsiteY1" fmla="*/ 0 h 5591768"/>
              <a:gd name="connsiteX2" fmla="*/ 0 w 6286503"/>
              <a:gd name="connsiteY2" fmla="*/ 5591768 h 5591768"/>
              <a:gd name="connsiteX3" fmla="*/ 6286503 w 6286503"/>
              <a:gd name="connsiteY3" fmla="*/ 5591768 h 5591768"/>
              <a:gd name="connsiteX4" fmla="*/ 6286503 w 6286503"/>
              <a:gd name="connsiteY4" fmla="*/ 4960502 h 5591768"/>
              <a:gd name="connsiteX5" fmla="*/ 5839978 w 6286503"/>
              <a:gd name="connsiteY5" fmla="*/ 2806305 h 5591768"/>
              <a:gd name="connsiteX6" fmla="*/ 4938995 w 6286503"/>
              <a:gd name="connsiteY6" fmla="*/ 4962694 h 5591768"/>
              <a:gd name="connsiteX7" fmla="*/ 4038005 w 6286503"/>
              <a:gd name="connsiteY7" fmla="*/ 2795884 h 5591768"/>
              <a:gd name="connsiteX8" fmla="*/ 4938995 w 6286503"/>
              <a:gd name="connsiteY8" fmla="*/ 629074 h 5591768"/>
              <a:gd name="connsiteX9" fmla="*/ 5839978 w 6286503"/>
              <a:gd name="connsiteY9" fmla="*/ 2785463 h 5591768"/>
              <a:gd name="connsiteX10" fmla="*/ 6286503 w 6286503"/>
              <a:gd name="connsiteY10" fmla="*/ 631266 h 5591768"/>
              <a:gd name="connsiteX11" fmla="*/ 6286503 w 6286503"/>
              <a:gd name="connsiteY11" fmla="*/ 0 h 5591768"/>
              <a:gd name="connsiteX12" fmla="*/ 4037967 w 6286503"/>
              <a:gd name="connsiteY12" fmla="*/ 2795884 h 5591768"/>
              <a:gd name="connsiteX13" fmla="*/ 2612709 w 6286503"/>
              <a:gd name="connsiteY13" fmla="*/ 4962694 h 5591768"/>
              <a:gd name="connsiteX14" fmla="*/ 1187451 w 6286503"/>
              <a:gd name="connsiteY14" fmla="*/ 2795884 h 5591768"/>
              <a:gd name="connsiteX15" fmla="*/ 2612709 w 6286503"/>
              <a:gd name="connsiteY15" fmla="*/ 629074 h 5591768"/>
              <a:gd name="connsiteX16" fmla="*/ 4037967 w 6286503"/>
              <a:gd name="connsiteY16" fmla="*/ 2795884 h 5591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286503" h="5591768">
                <a:moveTo>
                  <a:pt x="6286503" y="0"/>
                </a:moveTo>
                <a:lnTo>
                  <a:pt x="0" y="0"/>
                </a:lnTo>
                <a:lnTo>
                  <a:pt x="0" y="5591768"/>
                </a:lnTo>
                <a:lnTo>
                  <a:pt x="6286503" y="5591768"/>
                </a:lnTo>
                <a:lnTo>
                  <a:pt x="6286503" y="4960502"/>
                </a:lnTo>
                <a:cubicBezTo>
                  <a:pt x="6038758" y="4909248"/>
                  <a:pt x="5841152" y="3965294"/>
                  <a:pt x="5839978" y="2806305"/>
                </a:cubicBezTo>
                <a:cubicBezTo>
                  <a:pt x="5837641" y="3998210"/>
                  <a:pt x="5435152" y="4962694"/>
                  <a:pt x="4938995" y="4962694"/>
                </a:cubicBezTo>
                <a:cubicBezTo>
                  <a:pt x="4441396" y="4962694"/>
                  <a:pt x="4038005" y="3992580"/>
                  <a:pt x="4038005" y="2795884"/>
                </a:cubicBezTo>
                <a:cubicBezTo>
                  <a:pt x="4038005" y="1599189"/>
                  <a:pt x="4441396" y="629074"/>
                  <a:pt x="4938995" y="629074"/>
                </a:cubicBezTo>
                <a:cubicBezTo>
                  <a:pt x="5435152" y="629074"/>
                  <a:pt x="5837641" y="1593559"/>
                  <a:pt x="5839978" y="2785463"/>
                </a:cubicBezTo>
                <a:cubicBezTo>
                  <a:pt x="5841152" y="1626474"/>
                  <a:pt x="6038758" y="682520"/>
                  <a:pt x="6286503" y="631266"/>
                </a:cubicBezTo>
                <a:lnTo>
                  <a:pt x="6286503" y="0"/>
                </a:lnTo>
                <a:close/>
                <a:moveTo>
                  <a:pt x="4037967" y="2795884"/>
                </a:moveTo>
                <a:cubicBezTo>
                  <a:pt x="4037967" y="3992580"/>
                  <a:pt x="3399855" y="4962694"/>
                  <a:pt x="2612709" y="4962694"/>
                </a:cubicBezTo>
                <a:cubicBezTo>
                  <a:pt x="1825562" y="4962694"/>
                  <a:pt x="1187451" y="3992580"/>
                  <a:pt x="1187451" y="2795884"/>
                </a:cubicBezTo>
                <a:cubicBezTo>
                  <a:pt x="1187451" y="1599189"/>
                  <a:pt x="1825562" y="629074"/>
                  <a:pt x="2612709" y="629074"/>
                </a:cubicBezTo>
                <a:cubicBezTo>
                  <a:pt x="3399855" y="629074"/>
                  <a:pt x="4037967" y="1599189"/>
                  <a:pt x="4037967" y="2795884"/>
                </a:cubicBezTo>
                <a:close/>
              </a:path>
            </a:pathLst>
          </a:custGeom>
          <a:solidFill>
            <a:schemeClr val="accent1"/>
          </a:solidFill>
          <a:ln w="63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1748474"/>
            <a:ext cx="4714880" cy="4622443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D9101-0A20-A644-B98A-5AAB72007147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237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1748474"/>
            <a:ext cx="4714880" cy="4622443"/>
          </a:xfrm>
        </p:spPr>
        <p:txBody>
          <a:bodyPr anchor="b">
            <a:normAutofit/>
          </a:bodyPr>
          <a:lstStyle>
            <a:lvl1pPr algn="l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AC5D035A-BE15-109F-79F7-BD7B8ADBC513}"/>
              </a:ext>
            </a:extLst>
          </p:cNvPr>
          <p:cNvSpPr/>
          <p:nvPr userDrawn="1"/>
        </p:nvSpPr>
        <p:spPr>
          <a:xfrm>
            <a:off x="5821681" y="-5731"/>
            <a:ext cx="5736284" cy="6228731"/>
          </a:xfrm>
          <a:custGeom>
            <a:avLst/>
            <a:gdLst>
              <a:gd name="connsiteX0" fmla="*/ 2868142 w 5736284"/>
              <a:gd name="connsiteY0" fmla="*/ 634964 h 6228731"/>
              <a:gd name="connsiteX1" fmla="*/ 702690 w 5736284"/>
              <a:gd name="connsiteY1" fmla="*/ 1103204 h 6228731"/>
              <a:gd name="connsiteX2" fmla="*/ 2857727 w 5736284"/>
              <a:gd name="connsiteY2" fmla="*/ 1571436 h 6228731"/>
              <a:gd name="connsiteX3" fmla="*/ 702690 w 5736284"/>
              <a:gd name="connsiteY3" fmla="*/ 2473342 h 6228731"/>
              <a:gd name="connsiteX4" fmla="*/ 2868142 w 5736284"/>
              <a:gd name="connsiteY4" fmla="*/ 3375255 h 6228731"/>
              <a:gd name="connsiteX5" fmla="*/ 5033593 w 5736284"/>
              <a:gd name="connsiteY5" fmla="*/ 2473342 h 6228731"/>
              <a:gd name="connsiteX6" fmla="*/ 2878556 w 5736284"/>
              <a:gd name="connsiteY6" fmla="*/ 1571436 h 6228731"/>
              <a:gd name="connsiteX7" fmla="*/ 5033593 w 5736284"/>
              <a:gd name="connsiteY7" fmla="*/ 1103204 h 6228731"/>
              <a:gd name="connsiteX8" fmla="*/ 2868142 w 5736284"/>
              <a:gd name="connsiteY8" fmla="*/ 634964 h 6228731"/>
              <a:gd name="connsiteX9" fmla="*/ 0 w 5736284"/>
              <a:gd name="connsiteY9" fmla="*/ 0 h 6228731"/>
              <a:gd name="connsiteX10" fmla="*/ 5736284 w 5736284"/>
              <a:gd name="connsiteY10" fmla="*/ 0 h 6228731"/>
              <a:gd name="connsiteX11" fmla="*/ 5736284 w 5736284"/>
              <a:gd name="connsiteY11" fmla="*/ 6228731 h 6228731"/>
              <a:gd name="connsiteX12" fmla="*/ 2868142 w 5736284"/>
              <a:gd name="connsiteY12" fmla="*/ 6228731 h 6228731"/>
              <a:gd name="connsiteX13" fmla="*/ 5033593 w 5736284"/>
              <a:gd name="connsiteY13" fmla="*/ 4802012 h 6228731"/>
              <a:gd name="connsiteX14" fmla="*/ 2868142 w 5736284"/>
              <a:gd name="connsiteY14" fmla="*/ 3375293 h 6228731"/>
              <a:gd name="connsiteX15" fmla="*/ 702690 w 5736284"/>
              <a:gd name="connsiteY15" fmla="*/ 4802012 h 6228731"/>
              <a:gd name="connsiteX16" fmla="*/ 2868142 w 5736284"/>
              <a:gd name="connsiteY16" fmla="*/ 6228731 h 6228731"/>
              <a:gd name="connsiteX17" fmla="*/ 0 w 5736284"/>
              <a:gd name="connsiteY17" fmla="*/ 6228731 h 6228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736284" h="6228731">
                <a:moveTo>
                  <a:pt x="2868142" y="634964"/>
                </a:moveTo>
                <a:cubicBezTo>
                  <a:pt x="1672197" y="634964"/>
                  <a:pt x="702690" y="844602"/>
                  <a:pt x="702690" y="1103204"/>
                </a:cubicBezTo>
                <a:cubicBezTo>
                  <a:pt x="702690" y="1361054"/>
                  <a:pt x="1666570" y="1570228"/>
                  <a:pt x="2857727" y="1571436"/>
                </a:cubicBezTo>
                <a:cubicBezTo>
                  <a:pt x="1666570" y="1573775"/>
                  <a:pt x="702690" y="1976676"/>
                  <a:pt x="702690" y="2473342"/>
                </a:cubicBezTo>
                <a:cubicBezTo>
                  <a:pt x="702690" y="2971451"/>
                  <a:pt x="1672197" y="3375255"/>
                  <a:pt x="2868142" y="3375255"/>
                </a:cubicBezTo>
                <a:cubicBezTo>
                  <a:pt x="4064087" y="3375255"/>
                  <a:pt x="5033593" y="2971451"/>
                  <a:pt x="5033593" y="2473342"/>
                </a:cubicBezTo>
                <a:cubicBezTo>
                  <a:pt x="5033593" y="1976676"/>
                  <a:pt x="4069714" y="1573775"/>
                  <a:pt x="2878556" y="1571436"/>
                </a:cubicBezTo>
                <a:cubicBezTo>
                  <a:pt x="4069714" y="1570228"/>
                  <a:pt x="5033593" y="1361054"/>
                  <a:pt x="5033593" y="1103204"/>
                </a:cubicBezTo>
                <a:cubicBezTo>
                  <a:pt x="5033593" y="844602"/>
                  <a:pt x="4064087" y="634964"/>
                  <a:pt x="2868142" y="634964"/>
                </a:cubicBezTo>
                <a:close/>
                <a:moveTo>
                  <a:pt x="0" y="0"/>
                </a:moveTo>
                <a:lnTo>
                  <a:pt x="5736284" y="0"/>
                </a:lnTo>
                <a:lnTo>
                  <a:pt x="5736284" y="6228731"/>
                </a:lnTo>
                <a:lnTo>
                  <a:pt x="2868142" y="6228731"/>
                </a:lnTo>
                <a:cubicBezTo>
                  <a:pt x="4064087" y="6228731"/>
                  <a:pt x="5033593" y="5589965"/>
                  <a:pt x="5033593" y="4802012"/>
                </a:cubicBezTo>
                <a:cubicBezTo>
                  <a:pt x="5033593" y="4014059"/>
                  <a:pt x="4064087" y="3375293"/>
                  <a:pt x="2868142" y="3375293"/>
                </a:cubicBezTo>
                <a:cubicBezTo>
                  <a:pt x="1672197" y="3375293"/>
                  <a:pt x="702690" y="4014059"/>
                  <a:pt x="702690" y="4802012"/>
                </a:cubicBezTo>
                <a:cubicBezTo>
                  <a:pt x="702690" y="5589965"/>
                  <a:pt x="1672197" y="6228731"/>
                  <a:pt x="2868142" y="6228731"/>
                </a:cubicBezTo>
                <a:lnTo>
                  <a:pt x="0" y="62287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11D9101-0A20-A644-B98A-5AAB72007147}" type="datetime1">
              <a:rPr lang="en-US" smtClean="0"/>
              <a:pPr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973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64108"/>
            <a:ext cx="8481400" cy="146536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4029" y="2495234"/>
            <a:ext cx="8481400" cy="3727766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1600"/>
            </a:lvl1pPr>
            <a:lvl2pPr marL="685800" indent="-457200">
              <a:buFont typeface="+mj-lt"/>
              <a:buAutoNum type="arabicPeriod"/>
              <a:defRPr sz="16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D50EA-7C99-C642-BDB8-78B050F52948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060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001716"/>
            <a:ext cx="4663440" cy="1503374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BB3D62-CDA4-76D5-336B-27C0EC9C46CE}"/>
              </a:ext>
            </a:extLst>
          </p:cNvPr>
          <p:cNvSpPr/>
          <p:nvPr userDrawn="1"/>
        </p:nvSpPr>
        <p:spPr>
          <a:xfrm>
            <a:off x="0" y="634999"/>
            <a:ext cx="63703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34">
            <a:extLst>
              <a:ext uri="{FF2B5EF4-FFF2-40B4-BE49-F238E27FC236}">
                <a16:creationId xmlns:a16="http://schemas.microsoft.com/office/drawing/2014/main" id="{889B4C2F-1506-76B3-8948-1B68AC994F0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41959" y="1493440"/>
            <a:ext cx="5486400" cy="386791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86088"/>
            <a:ext cx="4663440" cy="3336912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1600"/>
            </a:lvl1pPr>
            <a:lvl2pPr marL="571500" indent="-342900">
              <a:buFont typeface="+mj-lt"/>
              <a:buAutoNum type="arabicPeriod"/>
              <a:defRPr sz="16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600"/>
            </a:lvl4pPr>
            <a:lvl5pPr>
              <a:buFont typeface="+mj-lt"/>
              <a:buAutoNum type="arabicPeriod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F157801D-503B-EF46-ADEC-5C959CCCA979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226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343" y="1001716"/>
            <a:ext cx="4305184" cy="755658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7343" y="2138373"/>
            <a:ext cx="4331151" cy="4084627"/>
          </a:xfrm>
        </p:spPr>
        <p:txBody>
          <a:bodyPr>
            <a:normAutofit/>
          </a:bodyPr>
          <a:lstStyle>
            <a:lvl1pPr marL="457200" indent="-457200">
              <a:lnSpc>
                <a:spcPct val="90000"/>
              </a:lnSpc>
              <a:buFont typeface="+mj-lt"/>
              <a:buAutoNum type="arabicPeriod"/>
              <a:defRPr sz="1800"/>
            </a:lvl1pPr>
            <a:lvl2pPr marL="571500" indent="-342900">
              <a:lnSpc>
                <a:spcPct val="90000"/>
              </a:lnSpc>
              <a:buFont typeface="+mj-lt"/>
              <a:buAutoNum type="arabicPeriod"/>
              <a:defRPr sz="1800"/>
            </a:lvl2pPr>
            <a:lvl3pPr marL="800100" indent="-342900">
              <a:lnSpc>
                <a:spcPct val="90000"/>
              </a:lnSpc>
              <a:buFont typeface="+mj-lt"/>
              <a:buAutoNum type="arabicPeriod"/>
              <a:defRPr sz="1800"/>
            </a:lvl3pPr>
            <a:lvl4pPr marL="1028700" indent="-342900">
              <a:lnSpc>
                <a:spcPct val="90000"/>
              </a:lnSpc>
              <a:buFont typeface="+mj-lt"/>
              <a:buAutoNum type="arabicPeriod"/>
              <a:defRPr sz="1800"/>
            </a:lvl4pPr>
            <a:lvl5pPr>
              <a:lnSpc>
                <a:spcPct val="90000"/>
              </a:lnSpc>
              <a:buFont typeface="+mj-lt"/>
              <a:buAutoNum type="arabicPeriod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E65F00CF-7379-A045-910C-C8066878311E}"/>
              </a:ext>
            </a:extLst>
          </p:cNvPr>
          <p:cNvSpPr/>
          <p:nvPr userDrawn="1"/>
        </p:nvSpPr>
        <p:spPr>
          <a:xfrm>
            <a:off x="5821680" y="634999"/>
            <a:ext cx="63703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8E8E9733-3F6B-B96D-7402-8479FE56307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63639" y="1493440"/>
            <a:ext cx="5486400" cy="386791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0DEB9912-DA83-3943-A195-65BA8C060432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675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>
            <a:extLst>
              <a:ext uri="{FF2B5EF4-FFF2-40B4-BE49-F238E27FC236}">
                <a16:creationId xmlns:a16="http://schemas.microsoft.com/office/drawing/2014/main" id="{EAFFA32D-4823-3A31-3A5A-72A0B530D8A2}"/>
              </a:ext>
            </a:extLst>
          </p:cNvPr>
          <p:cNvSpPr/>
          <p:nvPr userDrawn="1"/>
        </p:nvSpPr>
        <p:spPr>
          <a:xfrm rot="5400000" flipV="1">
            <a:off x="322554" y="307271"/>
            <a:ext cx="5329421" cy="4714880"/>
          </a:xfrm>
          <a:custGeom>
            <a:avLst/>
            <a:gdLst>
              <a:gd name="connsiteX0" fmla="*/ 1894180 w 5329421"/>
              <a:gd name="connsiteY0" fmla="*/ 2357439 h 4714880"/>
              <a:gd name="connsiteX1" fmla="*/ 3578496 w 5329421"/>
              <a:gd name="connsiteY1" fmla="*/ 4714878 h 4714880"/>
              <a:gd name="connsiteX2" fmla="*/ 3611865 w 5329421"/>
              <a:gd name="connsiteY2" fmla="*/ 4712520 h 4714880"/>
              <a:gd name="connsiteX3" fmla="*/ 3645262 w 5329421"/>
              <a:gd name="connsiteY3" fmla="*/ 4714880 h 4714880"/>
              <a:gd name="connsiteX4" fmla="*/ 5320882 w 5329421"/>
              <a:gd name="connsiteY4" fmla="*/ 2598475 h 4714880"/>
              <a:gd name="connsiteX5" fmla="*/ 5329421 w 5329421"/>
              <a:gd name="connsiteY5" fmla="*/ 2361794 h 4714880"/>
              <a:gd name="connsiteX6" fmla="*/ 5329421 w 5329421"/>
              <a:gd name="connsiteY6" fmla="*/ 2353088 h 4714880"/>
              <a:gd name="connsiteX7" fmla="*/ 5320882 w 5329421"/>
              <a:gd name="connsiteY7" fmla="*/ 2116407 h 4714880"/>
              <a:gd name="connsiteX8" fmla="*/ 3645262 w 5329421"/>
              <a:gd name="connsiteY8" fmla="*/ 2 h 4714880"/>
              <a:gd name="connsiteX9" fmla="*/ 3611893 w 5329421"/>
              <a:gd name="connsiteY9" fmla="*/ 2361 h 4714880"/>
              <a:gd name="connsiteX10" fmla="*/ 3578496 w 5329421"/>
              <a:gd name="connsiteY10" fmla="*/ 0 h 4714880"/>
              <a:gd name="connsiteX11" fmla="*/ 1894180 w 5329421"/>
              <a:gd name="connsiteY11" fmla="*/ 2357439 h 4714880"/>
              <a:gd name="connsiteX12" fmla="*/ 0 w 5329421"/>
              <a:gd name="connsiteY12" fmla="*/ 881203 h 4714880"/>
              <a:gd name="connsiteX13" fmla="*/ 0 w 5329421"/>
              <a:gd name="connsiteY13" fmla="*/ 3833675 h 4714880"/>
              <a:gd name="connsiteX14" fmla="*/ 9467 w 5329421"/>
              <a:gd name="connsiteY14" fmla="*/ 3861551 h 4714880"/>
              <a:gd name="connsiteX15" fmla="*/ 829380 w 5329421"/>
              <a:gd name="connsiteY15" fmla="*/ 4714878 h 4714880"/>
              <a:gd name="connsiteX16" fmla="*/ 1894134 w 5329421"/>
              <a:gd name="connsiteY16" fmla="*/ 2357439 h 4714880"/>
              <a:gd name="connsiteX17" fmla="*/ 829380 w 5329421"/>
              <a:gd name="connsiteY17" fmla="*/ 0 h 4714880"/>
              <a:gd name="connsiteX18" fmla="*/ 9467 w 5329421"/>
              <a:gd name="connsiteY18" fmla="*/ 853328 h 4714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329421" h="4714880">
                <a:moveTo>
                  <a:pt x="1894180" y="2357439"/>
                </a:moveTo>
                <a:cubicBezTo>
                  <a:pt x="1894180" y="3659415"/>
                  <a:pt x="2648276" y="4714878"/>
                  <a:pt x="3578496" y="4714878"/>
                </a:cubicBezTo>
                <a:lnTo>
                  <a:pt x="3611865" y="4712520"/>
                </a:lnTo>
                <a:lnTo>
                  <a:pt x="3645262" y="4714880"/>
                </a:lnTo>
                <a:cubicBezTo>
                  <a:pt x="4517343" y="4714880"/>
                  <a:pt x="5234628" y="3787227"/>
                  <a:pt x="5320882" y="2598475"/>
                </a:cubicBezTo>
                <a:lnTo>
                  <a:pt x="5329421" y="2361794"/>
                </a:lnTo>
                <a:lnTo>
                  <a:pt x="5329421" y="2353088"/>
                </a:lnTo>
                <a:lnTo>
                  <a:pt x="5320882" y="2116407"/>
                </a:lnTo>
                <a:cubicBezTo>
                  <a:pt x="5234628" y="927654"/>
                  <a:pt x="4517343" y="2"/>
                  <a:pt x="3645262" y="2"/>
                </a:cubicBezTo>
                <a:lnTo>
                  <a:pt x="3611893" y="2361"/>
                </a:lnTo>
                <a:lnTo>
                  <a:pt x="3578496" y="0"/>
                </a:lnTo>
                <a:cubicBezTo>
                  <a:pt x="2648276" y="0"/>
                  <a:pt x="1894180" y="1055462"/>
                  <a:pt x="1894180" y="2357439"/>
                </a:cubicBezTo>
                <a:close/>
                <a:moveTo>
                  <a:pt x="0" y="881203"/>
                </a:moveTo>
                <a:lnTo>
                  <a:pt x="0" y="3833675"/>
                </a:lnTo>
                <a:lnTo>
                  <a:pt x="9467" y="3861551"/>
                </a:lnTo>
                <a:cubicBezTo>
                  <a:pt x="204772" y="4382861"/>
                  <a:pt x="499564" y="4714878"/>
                  <a:pt x="829380" y="4714878"/>
                </a:cubicBezTo>
                <a:cubicBezTo>
                  <a:pt x="1417423" y="4714878"/>
                  <a:pt x="1894134" y="3659415"/>
                  <a:pt x="1894134" y="2357439"/>
                </a:cubicBezTo>
                <a:cubicBezTo>
                  <a:pt x="1894134" y="1055462"/>
                  <a:pt x="1417423" y="0"/>
                  <a:pt x="829380" y="0"/>
                </a:cubicBezTo>
                <a:cubicBezTo>
                  <a:pt x="499564" y="0"/>
                  <a:pt x="204772" y="332017"/>
                  <a:pt x="9467" y="853328"/>
                </a:cubicBezTo>
                <a:close/>
              </a:path>
            </a:pathLst>
          </a:custGeom>
          <a:solidFill>
            <a:schemeClr val="accent2"/>
          </a:solidFill>
          <a:ln w="678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6" y="2495233"/>
            <a:ext cx="4714881" cy="2233293"/>
          </a:xfrm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0" y="2495233"/>
            <a:ext cx="5271464" cy="2233294"/>
          </a:xfrm>
        </p:spPr>
        <p:txBody>
          <a:bodyPr anchor="ctr"/>
          <a:lstStyle>
            <a:lvl1pPr marL="0" indent="0" algn="l">
              <a:buNone/>
              <a:defRPr/>
            </a:lvl1pPr>
            <a:lvl2pPr marL="228600" indent="0" algn="l">
              <a:buNone/>
              <a:defRPr/>
            </a:lvl2pPr>
            <a:lvl3pPr marL="457200" indent="0" algn="l">
              <a:buNone/>
              <a:defRPr/>
            </a:lvl3pPr>
            <a:lvl4pPr marL="685800" indent="0" algn="l">
              <a:buNone/>
              <a:defRPr/>
            </a:lvl4pPr>
            <a:lvl5pPr marL="914400" indent="0" algn="l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D4203-094B-0D4B-879D-04F5C4F2A8FE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683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7" y="2129475"/>
            <a:ext cx="3771900" cy="372776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1" y="2129475"/>
            <a:ext cx="5652462" cy="37277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0DAB2-5272-0346-9ECD-E0A6C2764DB4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7511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1381759"/>
            <a:ext cx="4328497" cy="484124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0" y="1381759"/>
            <a:ext cx="5652469" cy="48412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4B29-56AA-9C42-ADF3-4AB1EB6F403E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8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34999"/>
            <a:ext cx="4328498" cy="522224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11" y="634999"/>
            <a:ext cx="6209053" cy="56332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BA7D4-F682-584C-BBAE-B4231503FB62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9463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34999"/>
            <a:ext cx="3385523" cy="5588001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05936" y="634999"/>
            <a:ext cx="7152028" cy="558800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C5130-9426-2744-B098-3B51DCEC7F04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951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8911" y="634998"/>
            <a:ext cx="6209053" cy="1056641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5C3C84-2445-A196-7F5F-258A70EC2DB8}"/>
              </a:ext>
            </a:extLst>
          </p:cNvPr>
          <p:cNvSpPr/>
          <p:nvPr userDrawn="1"/>
        </p:nvSpPr>
        <p:spPr>
          <a:xfrm>
            <a:off x="0" y="0"/>
            <a:ext cx="4791456" cy="68579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E8E21C7C-0CD1-5AAF-6BBD-63E495FF255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61772" y="736601"/>
            <a:ext cx="3867912" cy="5486400"/>
          </a:xfrm>
          <a:custGeom>
            <a:avLst/>
            <a:gdLst>
              <a:gd name="connsiteX0" fmla="*/ 1933956 w 3867912"/>
              <a:gd name="connsiteY0" fmla="*/ 0 h 5486400"/>
              <a:gd name="connsiteX1" fmla="*/ 3867912 w 3867912"/>
              <a:gd name="connsiteY1" fmla="*/ 2743200 h 5486400"/>
              <a:gd name="connsiteX2" fmla="*/ 1933956 w 3867912"/>
              <a:gd name="connsiteY2" fmla="*/ 5486400 h 5486400"/>
              <a:gd name="connsiteX3" fmla="*/ 0 w 3867912"/>
              <a:gd name="connsiteY3" fmla="*/ 2743200 h 5486400"/>
              <a:gd name="connsiteX4" fmla="*/ 1933956 w 3867912"/>
              <a:gd name="connsiteY4" fmla="*/ 0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912" h="5486400">
                <a:moveTo>
                  <a:pt x="1933956" y="0"/>
                </a:moveTo>
                <a:cubicBezTo>
                  <a:pt x="3002050" y="0"/>
                  <a:pt x="3867912" y="1228172"/>
                  <a:pt x="3867912" y="2743200"/>
                </a:cubicBezTo>
                <a:cubicBezTo>
                  <a:pt x="3867912" y="4258228"/>
                  <a:pt x="3002050" y="5486400"/>
                  <a:pt x="1933956" y="5486400"/>
                </a:cubicBezTo>
                <a:cubicBezTo>
                  <a:pt x="865862" y="5486400"/>
                  <a:pt x="0" y="4258228"/>
                  <a:pt x="0" y="2743200"/>
                </a:cubicBezTo>
                <a:cubicBezTo>
                  <a:pt x="0" y="1228172"/>
                  <a:pt x="865862" y="0"/>
                  <a:pt x="1933956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8911" y="2129475"/>
            <a:ext cx="6209053" cy="40935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538937" y="6453002"/>
            <a:ext cx="3337584" cy="365125"/>
          </a:xfrm>
        </p:spPr>
        <p:txBody>
          <a:bodyPr/>
          <a:lstStyle/>
          <a:p>
            <a:fld id="{7CB74803-9A2C-034F-B1A1-F6470E6CA660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1703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34998"/>
            <a:ext cx="6209065" cy="1098299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28" y="2129475"/>
            <a:ext cx="6209066" cy="40935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4FE2F9A-59A2-7E9F-464F-7A36143AEF3C}"/>
              </a:ext>
            </a:extLst>
          </p:cNvPr>
          <p:cNvSpPr/>
          <p:nvPr userDrawn="1"/>
        </p:nvSpPr>
        <p:spPr>
          <a:xfrm>
            <a:off x="7395223" y="0"/>
            <a:ext cx="4791456" cy="68579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9">
            <a:extLst>
              <a:ext uri="{FF2B5EF4-FFF2-40B4-BE49-F238E27FC236}">
                <a16:creationId xmlns:a16="http://schemas.microsoft.com/office/drawing/2014/main" id="{B460171E-C624-E466-975C-D2BE23155D5C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856995" y="736601"/>
            <a:ext cx="3867912" cy="5486400"/>
          </a:xfrm>
          <a:custGeom>
            <a:avLst/>
            <a:gdLst>
              <a:gd name="connsiteX0" fmla="*/ 1933956 w 3867912"/>
              <a:gd name="connsiteY0" fmla="*/ 0 h 5486400"/>
              <a:gd name="connsiteX1" fmla="*/ 3867912 w 3867912"/>
              <a:gd name="connsiteY1" fmla="*/ 2743200 h 5486400"/>
              <a:gd name="connsiteX2" fmla="*/ 1933956 w 3867912"/>
              <a:gd name="connsiteY2" fmla="*/ 5486400 h 5486400"/>
              <a:gd name="connsiteX3" fmla="*/ 0 w 3867912"/>
              <a:gd name="connsiteY3" fmla="*/ 2743200 h 5486400"/>
              <a:gd name="connsiteX4" fmla="*/ 1933956 w 3867912"/>
              <a:gd name="connsiteY4" fmla="*/ 0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912" h="5486400">
                <a:moveTo>
                  <a:pt x="1933956" y="0"/>
                </a:moveTo>
                <a:cubicBezTo>
                  <a:pt x="3002050" y="0"/>
                  <a:pt x="3867912" y="1228172"/>
                  <a:pt x="3867912" y="2743200"/>
                </a:cubicBezTo>
                <a:cubicBezTo>
                  <a:pt x="3867912" y="4258228"/>
                  <a:pt x="3002050" y="5486400"/>
                  <a:pt x="1933956" y="5486400"/>
                </a:cubicBezTo>
                <a:cubicBezTo>
                  <a:pt x="865862" y="5486400"/>
                  <a:pt x="0" y="4258228"/>
                  <a:pt x="0" y="2743200"/>
                </a:cubicBezTo>
                <a:cubicBezTo>
                  <a:pt x="0" y="1228172"/>
                  <a:pt x="865862" y="0"/>
                  <a:pt x="1933956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71D3B9E8-F3C1-6446-B37C-65190666CE5C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453002"/>
            <a:ext cx="2805405" cy="365125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0971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526" y="634999"/>
            <a:ext cx="6595437" cy="1116046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983495-936E-09A0-8CE3-E436C7809CBB}"/>
              </a:ext>
            </a:extLst>
          </p:cNvPr>
          <p:cNvSpPr/>
          <p:nvPr userDrawn="1"/>
        </p:nvSpPr>
        <p:spPr>
          <a:xfrm>
            <a:off x="0" y="634999"/>
            <a:ext cx="4023360" cy="558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2A8DBB29-ED35-445B-4F04-9E61708B9E2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61771" y="1215611"/>
            <a:ext cx="3120877" cy="4426776"/>
          </a:xfrm>
          <a:custGeom>
            <a:avLst/>
            <a:gdLst>
              <a:gd name="connsiteX0" fmla="*/ 1933956 w 3867912"/>
              <a:gd name="connsiteY0" fmla="*/ 0 h 5486400"/>
              <a:gd name="connsiteX1" fmla="*/ 3867912 w 3867912"/>
              <a:gd name="connsiteY1" fmla="*/ 2743200 h 5486400"/>
              <a:gd name="connsiteX2" fmla="*/ 1933956 w 3867912"/>
              <a:gd name="connsiteY2" fmla="*/ 5486400 h 5486400"/>
              <a:gd name="connsiteX3" fmla="*/ 0 w 3867912"/>
              <a:gd name="connsiteY3" fmla="*/ 2743200 h 5486400"/>
              <a:gd name="connsiteX4" fmla="*/ 1933956 w 3867912"/>
              <a:gd name="connsiteY4" fmla="*/ 0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912" h="5486400">
                <a:moveTo>
                  <a:pt x="1933956" y="0"/>
                </a:moveTo>
                <a:cubicBezTo>
                  <a:pt x="3002050" y="0"/>
                  <a:pt x="3867912" y="1228172"/>
                  <a:pt x="3867912" y="2743200"/>
                </a:cubicBezTo>
                <a:cubicBezTo>
                  <a:pt x="3867912" y="4258228"/>
                  <a:pt x="3002050" y="5486400"/>
                  <a:pt x="1933956" y="5486400"/>
                </a:cubicBezTo>
                <a:cubicBezTo>
                  <a:pt x="865862" y="5486400"/>
                  <a:pt x="0" y="4258228"/>
                  <a:pt x="0" y="2743200"/>
                </a:cubicBezTo>
                <a:cubicBezTo>
                  <a:pt x="0" y="1228172"/>
                  <a:pt x="865862" y="0"/>
                  <a:pt x="1933956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6" y="2126905"/>
            <a:ext cx="6595437" cy="40960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/>
          <a:lstStyle/>
          <a:p>
            <a:fld id="{C94DBE0E-BA63-894B-AD67-B5534C763ECE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8775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34999"/>
            <a:ext cx="6836617" cy="1073601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29" y="2129474"/>
            <a:ext cx="6823674" cy="4093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4A0309-D065-CD9D-2479-AD56597FB81F}"/>
              </a:ext>
            </a:extLst>
          </p:cNvPr>
          <p:cNvSpPr/>
          <p:nvPr userDrawn="1"/>
        </p:nvSpPr>
        <p:spPr>
          <a:xfrm>
            <a:off x="8168640" y="634999"/>
            <a:ext cx="4023360" cy="558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FD96658A-D342-DC0B-8552-B2E33145325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630411" y="1215611"/>
            <a:ext cx="3120877" cy="4426776"/>
          </a:xfrm>
          <a:custGeom>
            <a:avLst/>
            <a:gdLst>
              <a:gd name="connsiteX0" fmla="*/ 1933956 w 3867912"/>
              <a:gd name="connsiteY0" fmla="*/ 0 h 5486400"/>
              <a:gd name="connsiteX1" fmla="*/ 3867912 w 3867912"/>
              <a:gd name="connsiteY1" fmla="*/ 2743200 h 5486400"/>
              <a:gd name="connsiteX2" fmla="*/ 1933956 w 3867912"/>
              <a:gd name="connsiteY2" fmla="*/ 5486400 h 5486400"/>
              <a:gd name="connsiteX3" fmla="*/ 0 w 3867912"/>
              <a:gd name="connsiteY3" fmla="*/ 2743200 h 5486400"/>
              <a:gd name="connsiteX4" fmla="*/ 1933956 w 3867912"/>
              <a:gd name="connsiteY4" fmla="*/ 0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912" h="5486400">
                <a:moveTo>
                  <a:pt x="1933956" y="0"/>
                </a:moveTo>
                <a:cubicBezTo>
                  <a:pt x="3002050" y="0"/>
                  <a:pt x="3867912" y="1228172"/>
                  <a:pt x="3867912" y="2743200"/>
                </a:cubicBezTo>
                <a:cubicBezTo>
                  <a:pt x="3867912" y="4258228"/>
                  <a:pt x="3002050" y="5486400"/>
                  <a:pt x="1933956" y="5486400"/>
                </a:cubicBezTo>
                <a:cubicBezTo>
                  <a:pt x="865862" y="5486400"/>
                  <a:pt x="0" y="4258228"/>
                  <a:pt x="0" y="2743200"/>
                </a:cubicBezTo>
                <a:cubicBezTo>
                  <a:pt x="0" y="1228172"/>
                  <a:pt x="865862" y="0"/>
                  <a:pt x="1933956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98EB195-6C83-E04A-B652-F00DFBE24657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5588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745" y="634999"/>
            <a:ext cx="4304219" cy="1122375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6E7868F-C970-BDC2-3C59-C3B9D60646EC}"/>
              </a:ext>
            </a:extLst>
          </p:cNvPr>
          <p:cNvSpPr/>
          <p:nvPr userDrawn="1"/>
        </p:nvSpPr>
        <p:spPr>
          <a:xfrm>
            <a:off x="634036" y="1"/>
            <a:ext cx="5736284" cy="6223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86">
            <a:extLst>
              <a:ext uri="{FF2B5EF4-FFF2-40B4-BE49-F238E27FC236}">
                <a16:creationId xmlns:a16="http://schemas.microsoft.com/office/drawing/2014/main" id="{59A01815-2226-42BA-5989-B67063705B2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137514" y="1041818"/>
            <a:ext cx="4729325" cy="4764694"/>
          </a:xfrm>
          <a:custGeom>
            <a:avLst/>
            <a:gdLst>
              <a:gd name="connsiteX0" fmla="*/ 3182230 w 4729325"/>
              <a:gd name="connsiteY0" fmla="*/ 109 h 4764694"/>
              <a:gd name="connsiteX1" fmla="*/ 4282822 w 4729325"/>
              <a:gd name="connsiteY1" fmla="*/ 421273 h 4764694"/>
              <a:gd name="connsiteX2" fmla="*/ 3747220 w 4729325"/>
              <a:gd name="connsiteY2" fmla="*/ 3734650 h 4764694"/>
              <a:gd name="connsiteX3" fmla="*/ 446504 w 4729325"/>
              <a:gd name="connsiteY3" fmla="*/ 4343421 h 4764694"/>
              <a:gd name="connsiteX4" fmla="*/ 982106 w 4729325"/>
              <a:gd name="connsiteY4" fmla="*/ 1030045 h 4764694"/>
              <a:gd name="connsiteX5" fmla="*/ 3182230 w 4729325"/>
              <a:gd name="connsiteY5" fmla="*/ 109 h 476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29325" h="4764694">
                <a:moveTo>
                  <a:pt x="3182230" y="109"/>
                </a:moveTo>
                <a:cubicBezTo>
                  <a:pt x="3609712" y="4486"/>
                  <a:pt x="3996485" y="141202"/>
                  <a:pt x="4282822" y="421273"/>
                </a:cubicBezTo>
                <a:cubicBezTo>
                  <a:pt x="5046387" y="1168129"/>
                  <a:pt x="4806591" y="2651578"/>
                  <a:pt x="3747220" y="3734650"/>
                </a:cubicBezTo>
                <a:cubicBezTo>
                  <a:pt x="2687850" y="4817721"/>
                  <a:pt x="1210069" y="5090277"/>
                  <a:pt x="446504" y="4343421"/>
                </a:cubicBezTo>
                <a:cubicBezTo>
                  <a:pt x="-317062" y="3596565"/>
                  <a:pt x="-77265" y="2113116"/>
                  <a:pt x="982106" y="1030045"/>
                </a:cubicBezTo>
                <a:cubicBezTo>
                  <a:pt x="1644213" y="353125"/>
                  <a:pt x="2469760" y="-7187"/>
                  <a:pt x="3182230" y="109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129475"/>
            <a:ext cx="4304219" cy="4093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F19ABAC-CEC0-3744-94EB-1D764E2366A2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4642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07" y="1001715"/>
            <a:ext cx="4714998" cy="746760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129475"/>
            <a:ext cx="4714106" cy="4179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DFB919A-0FBE-5996-8285-F65A2832E27F}"/>
              </a:ext>
            </a:extLst>
          </p:cNvPr>
          <p:cNvSpPr/>
          <p:nvPr userDrawn="1"/>
        </p:nvSpPr>
        <p:spPr>
          <a:xfrm>
            <a:off x="5821681" y="634999"/>
            <a:ext cx="5736284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Picture Placeholder 86">
            <a:extLst>
              <a:ext uri="{FF2B5EF4-FFF2-40B4-BE49-F238E27FC236}">
                <a16:creationId xmlns:a16="http://schemas.microsoft.com/office/drawing/2014/main" id="{17979BA9-1DC6-39F8-19D7-0BC804341A3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25159" y="1041818"/>
            <a:ext cx="4729325" cy="4764694"/>
          </a:xfrm>
          <a:custGeom>
            <a:avLst/>
            <a:gdLst>
              <a:gd name="connsiteX0" fmla="*/ 3182230 w 4729325"/>
              <a:gd name="connsiteY0" fmla="*/ 109 h 4764694"/>
              <a:gd name="connsiteX1" fmla="*/ 4282822 w 4729325"/>
              <a:gd name="connsiteY1" fmla="*/ 421273 h 4764694"/>
              <a:gd name="connsiteX2" fmla="*/ 3747220 w 4729325"/>
              <a:gd name="connsiteY2" fmla="*/ 3734650 h 4764694"/>
              <a:gd name="connsiteX3" fmla="*/ 446504 w 4729325"/>
              <a:gd name="connsiteY3" fmla="*/ 4343421 h 4764694"/>
              <a:gd name="connsiteX4" fmla="*/ 982106 w 4729325"/>
              <a:gd name="connsiteY4" fmla="*/ 1030045 h 4764694"/>
              <a:gd name="connsiteX5" fmla="*/ 3182230 w 4729325"/>
              <a:gd name="connsiteY5" fmla="*/ 109 h 476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29325" h="4764694">
                <a:moveTo>
                  <a:pt x="3182230" y="109"/>
                </a:moveTo>
                <a:cubicBezTo>
                  <a:pt x="3609712" y="4486"/>
                  <a:pt x="3996485" y="141202"/>
                  <a:pt x="4282822" y="421273"/>
                </a:cubicBezTo>
                <a:cubicBezTo>
                  <a:pt x="5046387" y="1168129"/>
                  <a:pt x="4806591" y="2651578"/>
                  <a:pt x="3747220" y="3734650"/>
                </a:cubicBezTo>
                <a:cubicBezTo>
                  <a:pt x="2687850" y="4817721"/>
                  <a:pt x="1210069" y="5090277"/>
                  <a:pt x="446504" y="4343421"/>
                </a:cubicBezTo>
                <a:cubicBezTo>
                  <a:pt x="-317062" y="3596565"/>
                  <a:pt x="-77265" y="2113116"/>
                  <a:pt x="982106" y="1030045"/>
                </a:cubicBezTo>
                <a:cubicBezTo>
                  <a:pt x="1644213" y="353125"/>
                  <a:pt x="2469760" y="-7187"/>
                  <a:pt x="3182230" y="109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E2AAE019-E83D-CB42-A578-B360638D96E4}" type="datetime1">
              <a:rPr lang="en-US" smtClean="0"/>
              <a:t>7/29/2026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2366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4097" y="686054"/>
            <a:ext cx="4333731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B9BC52-F4B9-40D3-13B2-C974CC90EF84}"/>
              </a:ext>
            </a:extLst>
          </p:cNvPr>
          <p:cNvSpPr/>
          <p:nvPr userDrawn="1"/>
        </p:nvSpPr>
        <p:spPr>
          <a:xfrm>
            <a:off x="0" y="634999"/>
            <a:ext cx="63703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34">
            <a:extLst>
              <a:ext uri="{FF2B5EF4-FFF2-40B4-BE49-F238E27FC236}">
                <a16:creationId xmlns:a16="http://schemas.microsoft.com/office/drawing/2014/main" id="{B5950EFE-356D-C8EA-2569-0F26EFFA4E3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41959" y="1493440"/>
            <a:ext cx="5486400" cy="386791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34137" y="1748474"/>
            <a:ext cx="4323828" cy="4615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ED57CA4-9B91-014F-9006-ED823B296BC5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3273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74563"/>
            <a:ext cx="4702537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6" y="1748474"/>
            <a:ext cx="4702537" cy="4615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6030CF-FEDC-475D-1C44-D1A9610C48BE}"/>
              </a:ext>
            </a:extLst>
          </p:cNvPr>
          <p:cNvSpPr/>
          <p:nvPr userDrawn="1"/>
        </p:nvSpPr>
        <p:spPr>
          <a:xfrm>
            <a:off x="5821680" y="634999"/>
            <a:ext cx="63703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34">
            <a:extLst>
              <a:ext uri="{FF2B5EF4-FFF2-40B4-BE49-F238E27FC236}">
                <a16:creationId xmlns:a16="http://schemas.microsoft.com/office/drawing/2014/main" id="{28ECA86B-B2EE-7857-89AB-8C4E9F0712C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63639" y="1493440"/>
            <a:ext cx="5486400" cy="386791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5B19DAFB-FAB1-764F-BE9B-0C575278000C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4817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634999"/>
            <a:ext cx="3345301" cy="1113476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7101BBF-E06C-C8BD-9613-D1E0E2997D96}"/>
              </a:ext>
            </a:extLst>
          </p:cNvPr>
          <p:cNvSpPr/>
          <p:nvPr userDrawn="1"/>
        </p:nvSpPr>
        <p:spPr>
          <a:xfrm>
            <a:off x="0" y="634999"/>
            <a:ext cx="75172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Picture Placeholder 34">
            <a:extLst>
              <a:ext uri="{FF2B5EF4-FFF2-40B4-BE49-F238E27FC236}">
                <a16:creationId xmlns:a16="http://schemas.microsoft.com/office/drawing/2014/main" id="{EC6F8BE1-DBF8-9F46-A1A0-170BE0AC9F4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41959" y="1096133"/>
            <a:ext cx="6618060" cy="466573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129475"/>
            <a:ext cx="3345301" cy="4093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</p:spPr>
        <p:txBody>
          <a:bodyPr/>
          <a:lstStyle/>
          <a:p>
            <a:fld id="{2FF7BC53-6B45-7742-9EBA-CB5E7E199EB6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9074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3376160" cy="1122375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157" y="2138375"/>
            <a:ext cx="3376160" cy="40846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EE5DEB-00A0-C51B-6DFC-390A6C17BC52}"/>
              </a:ext>
            </a:extLst>
          </p:cNvPr>
          <p:cNvSpPr/>
          <p:nvPr userDrawn="1"/>
        </p:nvSpPr>
        <p:spPr>
          <a:xfrm>
            <a:off x="4674781" y="634999"/>
            <a:ext cx="75172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Picture Placeholder 34">
            <a:extLst>
              <a:ext uri="{FF2B5EF4-FFF2-40B4-BE49-F238E27FC236}">
                <a16:creationId xmlns:a16="http://schemas.microsoft.com/office/drawing/2014/main" id="{09BDCEA9-FCD8-BF3F-D744-F8CFFB64D0A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116740" y="1096133"/>
            <a:ext cx="6618060" cy="466573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1067625" cy="365125"/>
          </a:xfrm>
        </p:spPr>
        <p:txBody>
          <a:bodyPr/>
          <a:lstStyle/>
          <a:p>
            <a:fld id="{A5B05B6C-DEDB-7544-9F53-A4801D50D3DC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5269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01716"/>
            <a:ext cx="3214862" cy="1503373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9CDADF-7E36-EBE1-34D0-785EEE3139B3}"/>
              </a:ext>
            </a:extLst>
          </p:cNvPr>
          <p:cNvSpPr/>
          <p:nvPr userDrawn="1"/>
        </p:nvSpPr>
        <p:spPr>
          <a:xfrm>
            <a:off x="0" y="634999"/>
            <a:ext cx="7517219" cy="5588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34">
            <a:extLst>
              <a:ext uri="{FF2B5EF4-FFF2-40B4-BE49-F238E27FC236}">
                <a16:creationId xmlns:a16="http://schemas.microsoft.com/office/drawing/2014/main" id="{04761C5D-E8A4-64AA-78FD-E268D115AC6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41959" y="1096133"/>
            <a:ext cx="6618060" cy="4665732"/>
          </a:xfrm>
          <a:custGeom>
            <a:avLst/>
            <a:gdLst>
              <a:gd name="connsiteX0" fmla="*/ 2743200 w 5486400"/>
              <a:gd name="connsiteY0" fmla="*/ 0 h 3871118"/>
              <a:gd name="connsiteX1" fmla="*/ 5486400 w 5486400"/>
              <a:gd name="connsiteY1" fmla="*/ 1943100 h 3871118"/>
              <a:gd name="connsiteX2" fmla="*/ 3296051 w 5486400"/>
              <a:gd name="connsiteY2" fmla="*/ 3846723 h 3871118"/>
              <a:gd name="connsiteX3" fmla="*/ 3070390 w 5486400"/>
              <a:gd name="connsiteY3" fmla="*/ 3871118 h 3871118"/>
              <a:gd name="connsiteX4" fmla="*/ 2416010 w 5486400"/>
              <a:gd name="connsiteY4" fmla="*/ 3871118 h 3871118"/>
              <a:gd name="connsiteX5" fmla="*/ 2190349 w 5486400"/>
              <a:gd name="connsiteY5" fmla="*/ 3846723 h 3871118"/>
              <a:gd name="connsiteX6" fmla="*/ 0 w 5486400"/>
              <a:gd name="connsiteY6" fmla="*/ 1943100 h 3871118"/>
              <a:gd name="connsiteX7" fmla="*/ 2743200 w 5486400"/>
              <a:gd name="connsiteY7" fmla="*/ 0 h 3871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6400" h="3871118">
                <a:moveTo>
                  <a:pt x="2743200" y="0"/>
                </a:moveTo>
                <a:cubicBezTo>
                  <a:pt x="4258228" y="0"/>
                  <a:pt x="5486400" y="869956"/>
                  <a:pt x="5486400" y="1943100"/>
                </a:cubicBezTo>
                <a:cubicBezTo>
                  <a:pt x="5486400" y="2882101"/>
                  <a:pt x="4546081" y="3665536"/>
                  <a:pt x="3296051" y="3846723"/>
                </a:cubicBezTo>
                <a:lnTo>
                  <a:pt x="3070390" y="3871118"/>
                </a:lnTo>
                <a:lnTo>
                  <a:pt x="2416010" y="3871118"/>
                </a:lnTo>
                <a:lnTo>
                  <a:pt x="2190349" y="3846723"/>
                </a:lnTo>
                <a:cubicBezTo>
                  <a:pt x="940320" y="3665536"/>
                  <a:pt x="0" y="2882101"/>
                  <a:pt x="0" y="1943100"/>
                </a:cubicBezTo>
                <a:cubicBezTo>
                  <a:pt x="0" y="869956"/>
                  <a:pt x="1228172" y="0"/>
                  <a:pt x="2743200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2877190"/>
            <a:ext cx="3214862" cy="334581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F67BC866-C4B3-4A49-A8DC-A0BE5C9E8ADF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4888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032" y="5109526"/>
            <a:ext cx="3739896" cy="1113475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57164" y="5109525"/>
            <a:ext cx="6400800" cy="1113475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600"/>
            </a:lvl2pPr>
            <a:lvl3pPr marL="457200" indent="0">
              <a:buFont typeface="Arial" panose="020B0604020202020204" pitchFamily="34" charset="0"/>
              <a:buNone/>
              <a:defRPr sz="1600"/>
            </a:lvl3pPr>
            <a:lvl4pPr marL="685800" indent="0">
              <a:buFont typeface="Arial" panose="020B0604020202020204" pitchFamily="34" charset="0"/>
              <a:buNone/>
              <a:defRPr sz="1600"/>
            </a:lvl4pPr>
            <a:lvl5pPr marL="914400" indent="0">
              <a:buFont typeface="Arial" panose="020B0604020202020204" pitchFamily="34" charset="0"/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7C8D-329B-1A41-996A-C00FEEB4F1BF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5149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638" y="4362766"/>
            <a:ext cx="2953618" cy="1860234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981766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362766"/>
            <a:ext cx="7576722" cy="1860234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93ED9-EFBD-5A47-956E-678E362C5636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5725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3006411" cy="1861191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</p:spPr>
        <p:txBody>
          <a:bodyPr/>
          <a:lstStyle/>
          <a:p>
            <a:fld id="{B10367D4-204C-404A-8464-46B87B775F25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</p:spPr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19552" y="643897"/>
            <a:ext cx="7538412" cy="1861191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2938227"/>
            <a:ext cx="12192000" cy="3919773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17198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45318" cy="970463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4029" y="1748474"/>
            <a:ext cx="6150815" cy="4474526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24097" y="1748475"/>
            <a:ext cx="4333867" cy="44745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3CD41-8253-8740-8961-F06C3711FE73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660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34999"/>
            <a:ext cx="4714881" cy="1130429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2648" y="2146428"/>
            <a:ext cx="4736262" cy="4076572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05498" y="634999"/>
            <a:ext cx="5652466" cy="5588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C54A3-95B5-7540-93F4-9DA873291FAC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2138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3768108" cy="1113476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4030" y="2129475"/>
            <a:ext cx="3752238" cy="4093525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82195" y="634999"/>
            <a:ext cx="6595443" cy="5588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D702-F775-114B-846E-EFE6911639ED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1069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07" y="1001715"/>
            <a:ext cx="4714998" cy="746760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129475"/>
            <a:ext cx="4714106" cy="4179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5C0C886-859A-5158-F0E8-00B1BFC415AF}"/>
              </a:ext>
            </a:extLst>
          </p:cNvPr>
          <p:cNvSpPr/>
          <p:nvPr userDrawn="1"/>
        </p:nvSpPr>
        <p:spPr>
          <a:xfrm>
            <a:off x="5821686" y="0"/>
            <a:ext cx="5736284" cy="68579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DCEE0A2-7709-B62C-92B2-F79288C22CB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55872" y="736601"/>
            <a:ext cx="3867912" cy="5486400"/>
          </a:xfrm>
          <a:custGeom>
            <a:avLst/>
            <a:gdLst>
              <a:gd name="connsiteX0" fmla="*/ 1933956 w 3867912"/>
              <a:gd name="connsiteY0" fmla="*/ 0 h 5486400"/>
              <a:gd name="connsiteX1" fmla="*/ 3867912 w 3867912"/>
              <a:gd name="connsiteY1" fmla="*/ 2743200 h 5486400"/>
              <a:gd name="connsiteX2" fmla="*/ 1933956 w 3867912"/>
              <a:gd name="connsiteY2" fmla="*/ 5486400 h 5486400"/>
              <a:gd name="connsiteX3" fmla="*/ 0 w 3867912"/>
              <a:gd name="connsiteY3" fmla="*/ 2743200 h 5486400"/>
              <a:gd name="connsiteX4" fmla="*/ 1933956 w 3867912"/>
              <a:gd name="connsiteY4" fmla="*/ 0 h 548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912" h="5486400">
                <a:moveTo>
                  <a:pt x="1933956" y="0"/>
                </a:moveTo>
                <a:cubicBezTo>
                  <a:pt x="3002050" y="0"/>
                  <a:pt x="3867912" y="1228172"/>
                  <a:pt x="3867912" y="2743200"/>
                </a:cubicBezTo>
                <a:cubicBezTo>
                  <a:pt x="3867912" y="4258228"/>
                  <a:pt x="3002050" y="5486400"/>
                  <a:pt x="1933956" y="5486400"/>
                </a:cubicBezTo>
                <a:cubicBezTo>
                  <a:pt x="865862" y="5486400"/>
                  <a:pt x="0" y="4258228"/>
                  <a:pt x="0" y="2743200"/>
                </a:cubicBezTo>
                <a:cubicBezTo>
                  <a:pt x="0" y="1228172"/>
                  <a:pt x="865862" y="0"/>
                  <a:pt x="1933956" y="0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E2AAE019-E83D-CB42-A578-B360638D96E4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7356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07" y="1001715"/>
            <a:ext cx="4714998" cy="746760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129475"/>
            <a:ext cx="4714106" cy="4179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EE1F0A-D57B-4C33-44C2-D2BF9B19B487}"/>
              </a:ext>
            </a:extLst>
          </p:cNvPr>
          <p:cNvSpPr/>
          <p:nvPr userDrawn="1"/>
        </p:nvSpPr>
        <p:spPr>
          <a:xfrm>
            <a:off x="5821681" y="0"/>
            <a:ext cx="5736284" cy="6818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id="{FB73C4F7-F062-427F-E6F1-8992FE31EDC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25161" y="1041818"/>
            <a:ext cx="4729325" cy="4764694"/>
          </a:xfrm>
          <a:custGeom>
            <a:avLst/>
            <a:gdLst>
              <a:gd name="connsiteX0" fmla="*/ 3182230 w 4729325"/>
              <a:gd name="connsiteY0" fmla="*/ 109 h 4764694"/>
              <a:gd name="connsiteX1" fmla="*/ 4282822 w 4729325"/>
              <a:gd name="connsiteY1" fmla="*/ 421273 h 4764694"/>
              <a:gd name="connsiteX2" fmla="*/ 3747220 w 4729325"/>
              <a:gd name="connsiteY2" fmla="*/ 3734650 h 4764694"/>
              <a:gd name="connsiteX3" fmla="*/ 446504 w 4729325"/>
              <a:gd name="connsiteY3" fmla="*/ 4343421 h 4764694"/>
              <a:gd name="connsiteX4" fmla="*/ 982106 w 4729325"/>
              <a:gd name="connsiteY4" fmla="*/ 1030045 h 4764694"/>
              <a:gd name="connsiteX5" fmla="*/ 3182230 w 4729325"/>
              <a:gd name="connsiteY5" fmla="*/ 109 h 4764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29325" h="4764694">
                <a:moveTo>
                  <a:pt x="3182230" y="109"/>
                </a:moveTo>
                <a:cubicBezTo>
                  <a:pt x="3609712" y="4486"/>
                  <a:pt x="3996485" y="141202"/>
                  <a:pt x="4282822" y="421273"/>
                </a:cubicBezTo>
                <a:cubicBezTo>
                  <a:pt x="5046387" y="1168129"/>
                  <a:pt x="4806591" y="2651578"/>
                  <a:pt x="3747220" y="3734650"/>
                </a:cubicBezTo>
                <a:cubicBezTo>
                  <a:pt x="2687850" y="4817721"/>
                  <a:pt x="1210069" y="5090277"/>
                  <a:pt x="446504" y="4343421"/>
                </a:cubicBezTo>
                <a:cubicBezTo>
                  <a:pt x="-317062" y="3596565"/>
                  <a:pt x="-77265" y="2113116"/>
                  <a:pt x="982106" y="1030045"/>
                </a:cubicBezTo>
                <a:cubicBezTo>
                  <a:pt x="1644213" y="353125"/>
                  <a:pt x="2469760" y="-7187"/>
                  <a:pt x="3182230" y="109"/>
                </a:cubicBez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E2AAE019-E83D-CB42-A578-B360638D96E4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5327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4" y="4800600"/>
            <a:ext cx="10923934" cy="142240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600" b="1" i="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4998"/>
            <a:ext cx="10923934" cy="4609355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0000" b="1" i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BBDB-DB6A-8043-A23A-E4D514668CA9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5638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7006" y="5222240"/>
            <a:ext cx="9037984" cy="1000759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3600" b="1" i="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4998"/>
            <a:ext cx="10923934" cy="4587243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30000" b="1" i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8FF74-D6A8-484C-8E59-ED45708650B1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1686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>
            <a:extLst>
              <a:ext uri="{FF2B5EF4-FFF2-40B4-BE49-F238E27FC236}">
                <a16:creationId xmlns:a16="http://schemas.microsoft.com/office/drawing/2014/main" id="{01611EA6-A98E-788D-8561-0477483FA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4" y="4879524"/>
            <a:ext cx="10923934" cy="1343475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600" b="1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9" name="Content Placeholder 6">
            <a:extLst>
              <a:ext uri="{FF2B5EF4-FFF2-40B4-BE49-F238E27FC236}">
                <a16:creationId xmlns:a16="http://schemas.microsoft.com/office/drawing/2014/main" id="{6FAFFBC2-CB22-180D-9985-6B9E32EE753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4998"/>
            <a:ext cx="10923934" cy="4244527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0000" b="1" i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8237-8CC6-BF45-96C4-CF90C4DB2128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3940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0936"/>
            <a:ext cx="6209065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3600" b="1" i="0">
                <a:latin typeface="+mj-lt"/>
              </a:defRPr>
            </a:lvl1pPr>
            <a:lvl2pPr marL="228600" indent="0">
              <a:lnSpc>
                <a:spcPct val="100000"/>
              </a:lnSpc>
              <a:buNone/>
              <a:defRPr sz="3600" b="1" i="0">
                <a:latin typeface="+mj-lt"/>
              </a:defRPr>
            </a:lvl2pPr>
            <a:lvl3pPr marL="457200" indent="0">
              <a:lnSpc>
                <a:spcPct val="100000"/>
              </a:lnSpc>
              <a:buNone/>
              <a:defRPr sz="3600" b="1" i="0">
                <a:latin typeface="+mj-lt"/>
              </a:defRPr>
            </a:lvl3pPr>
            <a:lvl4pPr marL="685800" indent="0">
              <a:lnSpc>
                <a:spcPct val="100000"/>
              </a:lnSpc>
              <a:buNone/>
              <a:defRPr sz="3600" b="1" i="0">
                <a:latin typeface="+mj-lt"/>
              </a:defRPr>
            </a:lvl4pPr>
            <a:lvl5pPr marL="914400" indent="0">
              <a:lnSpc>
                <a:spcPct val="100000"/>
              </a:lnSpc>
              <a:buNone/>
              <a:defRPr sz="3600" b="1" i="0">
                <a:latin typeface="+mj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AFA9F-5F67-2743-BC9C-9DCD4B6649F8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1770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29" y="634998"/>
            <a:ext cx="8481395" cy="558800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3600" b="1" i="0">
                <a:latin typeface="+mj-lt"/>
              </a:defRPr>
            </a:lvl1pPr>
            <a:lvl2pPr marL="228600" indent="0">
              <a:lnSpc>
                <a:spcPct val="100000"/>
              </a:lnSpc>
              <a:buNone/>
              <a:defRPr sz="3600" b="1" i="0">
                <a:latin typeface="+mj-lt"/>
              </a:defRPr>
            </a:lvl2pPr>
            <a:lvl3pPr marL="457200" indent="0">
              <a:lnSpc>
                <a:spcPct val="100000"/>
              </a:lnSpc>
              <a:buNone/>
              <a:defRPr sz="3600" b="1" i="0">
                <a:latin typeface="+mj-lt"/>
              </a:defRPr>
            </a:lvl3pPr>
            <a:lvl4pPr marL="685800" indent="0">
              <a:lnSpc>
                <a:spcPct val="100000"/>
              </a:lnSpc>
              <a:buNone/>
              <a:defRPr sz="3600" b="1" i="0">
                <a:latin typeface="+mj-lt"/>
              </a:defRPr>
            </a:lvl4pPr>
            <a:lvl5pPr marL="914400" indent="0">
              <a:lnSpc>
                <a:spcPct val="100000"/>
              </a:lnSpc>
              <a:buNone/>
              <a:defRPr sz="3600" b="1" i="0">
                <a:latin typeface="+mj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BDF3B-3FFA-684A-A22D-4B1A741ADF37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01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30" y="634999"/>
            <a:ext cx="10923934" cy="375615"/>
          </a:xfrm>
        </p:spPr>
        <p:txBody>
          <a:bodyPr anchor="t">
            <a:noAutofit/>
          </a:bodyPr>
          <a:lstStyle>
            <a:lvl1pPr>
              <a:lnSpc>
                <a:spcPct val="120000"/>
              </a:lnSpc>
              <a:defRPr sz="1800" b="1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748474"/>
            <a:ext cx="10923934" cy="4474526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600" b="1" i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AEBE-CA61-5040-850D-8DDBD3B263E9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071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30" y="5856284"/>
            <a:ext cx="10923934" cy="366716"/>
          </a:xfrm>
        </p:spPr>
        <p:txBody>
          <a:bodyPr anchor="t">
            <a:noAutofit/>
          </a:bodyPr>
          <a:lstStyle>
            <a:lvl1pPr>
              <a:lnSpc>
                <a:spcPct val="120000"/>
              </a:lnSpc>
              <a:defRPr sz="1800" b="1" i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042415"/>
            <a:ext cx="10923934" cy="4432870"/>
          </a:xfrm>
        </p:spPr>
        <p:txBody>
          <a:bodyPr anchor="t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3600" b="1" i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4E7F1-F91F-AD4F-AC91-E9089FFC5F81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6829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30" y="5856284"/>
            <a:ext cx="9037984" cy="366716"/>
          </a:xfrm>
        </p:spPr>
        <p:txBody>
          <a:bodyPr anchor="ctr">
            <a:noAutofit/>
          </a:bodyPr>
          <a:lstStyle>
            <a:lvl1pPr>
              <a:lnSpc>
                <a:spcPct val="120000"/>
              </a:lnSpc>
              <a:defRPr sz="1800" b="1" i="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1001715"/>
            <a:ext cx="9037984" cy="3726811"/>
          </a:xfrm>
        </p:spPr>
        <p:txBody>
          <a:bodyPr anchor="b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3600" b="1" i="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3B5A0-0FC4-284F-8762-E74EE3523890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1712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10613"/>
            <a:ext cx="10945316" cy="7467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030" y="2138374"/>
            <a:ext cx="5266090" cy="40846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91886" y="2138374"/>
            <a:ext cx="5266078" cy="40846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1578D-94A7-9E43-82B8-AAFA272825E2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7769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042831"/>
            <a:ext cx="10923934" cy="7467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030" y="2051211"/>
            <a:ext cx="5266090" cy="381959"/>
          </a:xfrm>
        </p:spPr>
        <p:txBody>
          <a:bodyPr anchor="t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4030" y="2495234"/>
            <a:ext cx="5266090" cy="37277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91886" y="2051212"/>
            <a:ext cx="5266078" cy="381958"/>
          </a:xfrm>
        </p:spPr>
        <p:txBody>
          <a:bodyPr anchor="t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0" y="2495234"/>
            <a:ext cx="5271464" cy="37277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E3611-F589-6B46-B56A-435CF60591D4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43630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692AA-1C89-D34D-9E81-E1A863B5BE18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1115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2A457-1E7D-C84D-ACA4-D60564856941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3391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7" y="634999"/>
            <a:ext cx="3771903" cy="1494476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30" y="2495234"/>
            <a:ext cx="3771904" cy="3727766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8910" y="634999"/>
            <a:ext cx="6226055" cy="5588001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71255-8A2A-504E-AE57-51186F2E75A8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9001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634999"/>
            <a:ext cx="3793283" cy="187009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29" y="2886089"/>
            <a:ext cx="3771901" cy="3336911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2523" y="634999"/>
            <a:ext cx="6595442" cy="5625776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0A0A-7008-8A4A-B23F-5951DF641DB9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02512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1847087"/>
            <a:ext cx="7538424" cy="1386963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4030" y="3615051"/>
            <a:ext cx="10923933" cy="2607949"/>
          </a:xfrm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228600" indent="0">
              <a:buNone/>
              <a:defRPr>
                <a:solidFill>
                  <a:schemeClr val="accent1"/>
                </a:solidFill>
              </a:defRPr>
            </a:lvl2pPr>
            <a:lvl3pPr marL="457200" indent="0">
              <a:buNone/>
              <a:defRPr>
                <a:solidFill>
                  <a:schemeClr val="accent1"/>
                </a:solidFill>
              </a:defRPr>
            </a:lvl3pPr>
            <a:lvl4pPr marL="685800" indent="0">
              <a:buNone/>
              <a:defRPr>
                <a:solidFill>
                  <a:schemeClr val="accent1"/>
                </a:solidFill>
              </a:defRPr>
            </a:lvl4pPr>
            <a:lvl5pPr marL="914400" indent="0"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31EFE-56B6-8F4D-8113-558CEDB7B73A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7602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1373816"/>
            <a:ext cx="8481399" cy="1867858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29" y="3622674"/>
            <a:ext cx="8481399" cy="1486852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228600" indent="0">
              <a:buNone/>
              <a:defRPr sz="2000">
                <a:solidFill>
                  <a:schemeClr val="accent1"/>
                </a:solidFill>
              </a:defRPr>
            </a:lvl2pPr>
            <a:lvl3pPr marL="457200" indent="0">
              <a:buNone/>
              <a:defRPr sz="1800">
                <a:solidFill>
                  <a:schemeClr val="accent1"/>
                </a:solidFill>
              </a:defRPr>
            </a:lvl3pPr>
            <a:lvl4pPr marL="685800" indent="0">
              <a:buNone/>
              <a:defRPr sz="1600">
                <a:solidFill>
                  <a:schemeClr val="accent1"/>
                </a:solidFill>
              </a:defRPr>
            </a:lvl4pPr>
            <a:lvl5pPr marL="914400" indent="0">
              <a:buNone/>
              <a:defRPr sz="1400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4D02D-3DC0-C54F-AF94-CB2AA6AB0D37}" type="datetime1">
              <a:rPr lang="en-US" smtClean="0"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61457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1373816"/>
            <a:ext cx="4704473" cy="2607950"/>
          </a:xfrm>
        </p:spPr>
        <p:txBody>
          <a:bodyPr anchor="b">
            <a:noAutofit/>
          </a:bodyPr>
          <a:lstStyle>
            <a:lvl1pPr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29" y="4362766"/>
            <a:ext cx="4704473" cy="1860234"/>
          </a:xfrm>
        </p:spPr>
        <p:txBody>
          <a:bodyPr>
            <a:noAutofit/>
          </a:bodyPr>
          <a:lstStyle>
            <a:lvl1pPr marL="0" indent="0">
              <a:buNone/>
              <a:defRPr sz="1800" b="1" i="0">
                <a:solidFill>
                  <a:schemeClr val="accent2"/>
                </a:solidFill>
                <a:latin typeface="+mn-lt"/>
              </a:defRPr>
            </a:lvl1pPr>
            <a:lvl2pPr marL="228600" indent="0">
              <a:buNone/>
              <a:defRPr sz="1800" b="1" i="0">
                <a:solidFill>
                  <a:schemeClr val="accent2"/>
                </a:solidFill>
                <a:latin typeface="+mn-lt"/>
              </a:defRPr>
            </a:lvl2pPr>
            <a:lvl3pPr marL="457200" indent="0">
              <a:buNone/>
              <a:defRPr sz="1800" b="1" i="0">
                <a:solidFill>
                  <a:schemeClr val="accent2"/>
                </a:solidFill>
                <a:latin typeface="+mn-lt"/>
              </a:defRPr>
            </a:lvl3pPr>
            <a:lvl4pPr marL="685800" indent="0">
              <a:buNone/>
              <a:defRPr sz="1800" b="1" i="0">
                <a:solidFill>
                  <a:schemeClr val="accent2"/>
                </a:solidFill>
                <a:latin typeface="+mn-lt"/>
              </a:defRPr>
            </a:lvl4pPr>
            <a:lvl5pPr marL="914400" indent="0">
              <a:buNone/>
              <a:defRPr sz="1800" b="1" i="0">
                <a:solidFill>
                  <a:schemeClr val="accent2"/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914D02D-3DC0-C54F-AF94-CB2AA6AB0D37}" type="datetime1">
              <a:rPr lang="en-US" smtClean="0"/>
              <a:pPr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reeform 2">
            <a:extLst>
              <a:ext uri="{FF2B5EF4-FFF2-40B4-BE49-F238E27FC236}">
                <a16:creationId xmlns:a16="http://schemas.microsoft.com/office/drawing/2014/main" id="{FE1A7A48-EC1B-2BD5-026A-AEDC4C01FC96}"/>
              </a:ext>
            </a:extLst>
          </p:cNvPr>
          <p:cNvSpPr/>
          <p:nvPr userDrawn="1"/>
        </p:nvSpPr>
        <p:spPr>
          <a:xfrm>
            <a:off x="5821681" y="1"/>
            <a:ext cx="6370318" cy="6223000"/>
          </a:xfrm>
          <a:custGeom>
            <a:avLst/>
            <a:gdLst>
              <a:gd name="connsiteX0" fmla="*/ 3185158 w 6370318"/>
              <a:gd name="connsiteY0" fmla="*/ 991383 h 6223000"/>
              <a:gd name="connsiteX1" fmla="*/ 974138 w 6370318"/>
              <a:gd name="connsiteY1" fmla="*/ 2448125 h 6223000"/>
              <a:gd name="connsiteX2" fmla="*/ 3185158 w 6370318"/>
              <a:gd name="connsiteY2" fmla="*/ 3904867 h 6223000"/>
              <a:gd name="connsiteX3" fmla="*/ 5396178 w 6370318"/>
              <a:gd name="connsiteY3" fmla="*/ 2448125 h 6223000"/>
              <a:gd name="connsiteX4" fmla="*/ 3185158 w 6370318"/>
              <a:gd name="connsiteY4" fmla="*/ 991383 h 6223000"/>
              <a:gd name="connsiteX5" fmla="*/ 0 w 6370318"/>
              <a:gd name="connsiteY5" fmla="*/ 0 h 6223000"/>
              <a:gd name="connsiteX6" fmla="*/ 6370318 w 6370318"/>
              <a:gd name="connsiteY6" fmla="*/ 0 h 6223000"/>
              <a:gd name="connsiteX7" fmla="*/ 6370318 w 6370318"/>
              <a:gd name="connsiteY7" fmla="*/ 6223000 h 6223000"/>
              <a:gd name="connsiteX8" fmla="*/ 5395766 w 6370318"/>
              <a:gd name="connsiteY8" fmla="*/ 6223000 h 6223000"/>
              <a:gd name="connsiteX9" fmla="*/ 5384828 w 6370318"/>
              <a:gd name="connsiteY9" fmla="*/ 6176026 h 6223000"/>
              <a:gd name="connsiteX10" fmla="*/ 3195791 w 6370318"/>
              <a:gd name="connsiteY10" fmla="*/ 5746683 h 6223000"/>
              <a:gd name="connsiteX11" fmla="*/ 5396178 w 6370318"/>
              <a:gd name="connsiteY11" fmla="*/ 4825797 h 6223000"/>
              <a:gd name="connsiteX12" fmla="*/ 3185158 w 6370318"/>
              <a:gd name="connsiteY12" fmla="*/ 3904906 h 6223000"/>
              <a:gd name="connsiteX13" fmla="*/ 974138 w 6370318"/>
              <a:gd name="connsiteY13" fmla="*/ 4825797 h 6223000"/>
              <a:gd name="connsiteX14" fmla="*/ 3174524 w 6370318"/>
              <a:gd name="connsiteY14" fmla="*/ 5746683 h 6223000"/>
              <a:gd name="connsiteX15" fmla="*/ 985488 w 6370318"/>
              <a:gd name="connsiteY15" fmla="*/ 6176026 h 6223000"/>
              <a:gd name="connsiteX16" fmla="*/ 974550 w 6370318"/>
              <a:gd name="connsiteY16" fmla="*/ 6223000 h 6223000"/>
              <a:gd name="connsiteX17" fmla="*/ 0 w 6370318"/>
              <a:gd name="connsiteY17" fmla="*/ 6223000 h 622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370318" h="6223000">
                <a:moveTo>
                  <a:pt x="3185158" y="991383"/>
                </a:moveTo>
                <a:cubicBezTo>
                  <a:pt x="1964046" y="991383"/>
                  <a:pt x="974138" y="1643590"/>
                  <a:pt x="974138" y="2448125"/>
                </a:cubicBezTo>
                <a:cubicBezTo>
                  <a:pt x="974138" y="3252659"/>
                  <a:pt x="1964046" y="3904867"/>
                  <a:pt x="3185158" y="3904867"/>
                </a:cubicBezTo>
                <a:cubicBezTo>
                  <a:pt x="4406270" y="3904867"/>
                  <a:pt x="5396178" y="3252659"/>
                  <a:pt x="5396178" y="2448125"/>
                </a:cubicBezTo>
                <a:cubicBezTo>
                  <a:pt x="5396178" y="1643590"/>
                  <a:pt x="4406270" y="991383"/>
                  <a:pt x="3185158" y="991383"/>
                </a:cubicBezTo>
                <a:close/>
                <a:moveTo>
                  <a:pt x="0" y="0"/>
                </a:moveTo>
                <a:lnTo>
                  <a:pt x="6370318" y="0"/>
                </a:lnTo>
                <a:lnTo>
                  <a:pt x="6370318" y="6223000"/>
                </a:lnTo>
                <a:lnTo>
                  <a:pt x="5395766" y="6223000"/>
                </a:lnTo>
                <a:lnTo>
                  <a:pt x="5384828" y="6176026"/>
                </a:lnTo>
                <a:cubicBezTo>
                  <a:pt x="5272251" y="5935624"/>
                  <a:pt x="4336001" y="5747839"/>
                  <a:pt x="3195791" y="5746683"/>
                </a:cubicBezTo>
                <a:cubicBezTo>
                  <a:pt x="4412015" y="5744294"/>
                  <a:pt x="5396178" y="5332915"/>
                  <a:pt x="5396178" y="4825797"/>
                </a:cubicBezTo>
                <a:cubicBezTo>
                  <a:pt x="5396178" y="4317207"/>
                  <a:pt x="4406270" y="3904906"/>
                  <a:pt x="3185158" y="3904906"/>
                </a:cubicBezTo>
                <a:cubicBezTo>
                  <a:pt x="1964046" y="3904906"/>
                  <a:pt x="974138" y="4317207"/>
                  <a:pt x="974138" y="4825797"/>
                </a:cubicBezTo>
                <a:cubicBezTo>
                  <a:pt x="974138" y="5332915"/>
                  <a:pt x="1958301" y="5744294"/>
                  <a:pt x="3174524" y="5746683"/>
                </a:cubicBezTo>
                <a:cubicBezTo>
                  <a:pt x="2034315" y="5747839"/>
                  <a:pt x="1098065" y="5935624"/>
                  <a:pt x="985488" y="6176026"/>
                </a:cubicBezTo>
                <a:lnTo>
                  <a:pt x="974550" y="6223000"/>
                </a:lnTo>
                <a:lnTo>
                  <a:pt x="0" y="6223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7427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3" y="635000"/>
            <a:ext cx="10923934" cy="7467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030" y="1748474"/>
            <a:ext cx="10923934" cy="44745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fld id="{6A0A5BC3-F280-874C-BA55-1A6C5B1523D3}" type="datetime1">
              <a:rPr lang="en-US" smtClean="0"/>
              <a:pPr/>
              <a:t>7/29/2026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Growth marketing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87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813" r:id="rId8"/>
    <p:sldLayoutId id="2147483771" r:id="rId9"/>
    <p:sldLayoutId id="2147483816" r:id="rId10"/>
    <p:sldLayoutId id="2147483772" r:id="rId11"/>
    <p:sldLayoutId id="2147483773" r:id="rId12"/>
    <p:sldLayoutId id="2147483814" r:id="rId13"/>
    <p:sldLayoutId id="2147483774" r:id="rId14"/>
    <p:sldLayoutId id="2147483775" r:id="rId15"/>
    <p:sldLayoutId id="2147483776" r:id="rId16"/>
    <p:sldLayoutId id="2147483777" r:id="rId17"/>
    <p:sldLayoutId id="2147483778" r:id="rId18"/>
    <p:sldLayoutId id="2147483779" r:id="rId19"/>
    <p:sldLayoutId id="2147483780" r:id="rId20"/>
    <p:sldLayoutId id="2147483781" r:id="rId21"/>
    <p:sldLayoutId id="2147483782" r:id="rId22"/>
    <p:sldLayoutId id="2147483783" r:id="rId23"/>
    <p:sldLayoutId id="2147483784" r:id="rId24"/>
    <p:sldLayoutId id="2147483785" r:id="rId25"/>
    <p:sldLayoutId id="2147483786" r:id="rId26"/>
    <p:sldLayoutId id="2147483787" r:id="rId27"/>
    <p:sldLayoutId id="2147483788" r:id="rId28"/>
    <p:sldLayoutId id="2147483789" r:id="rId29"/>
    <p:sldLayoutId id="2147483790" r:id="rId30"/>
    <p:sldLayoutId id="2147483791" r:id="rId31"/>
    <p:sldLayoutId id="2147483792" r:id="rId32"/>
    <p:sldLayoutId id="2147483793" r:id="rId33"/>
    <p:sldLayoutId id="2147483794" r:id="rId34"/>
    <p:sldLayoutId id="2147483795" r:id="rId35"/>
    <p:sldLayoutId id="2147483815" r:id="rId36"/>
    <p:sldLayoutId id="2147483818" r:id="rId37"/>
    <p:sldLayoutId id="2147483796" r:id="rId38"/>
    <p:sldLayoutId id="2147483797" r:id="rId39"/>
    <p:sldLayoutId id="2147483798" r:id="rId40"/>
    <p:sldLayoutId id="2147483799" r:id="rId41"/>
    <p:sldLayoutId id="2147483801" r:id="rId42"/>
    <p:sldLayoutId id="2147483802" r:id="rId43"/>
    <p:sldLayoutId id="2147483803" r:id="rId44"/>
    <p:sldLayoutId id="2147483804" r:id="rId45"/>
    <p:sldLayoutId id="2147483805" r:id="rId46"/>
    <p:sldLayoutId id="2147483806" r:id="rId47"/>
    <p:sldLayoutId id="2147483807" r:id="rId48"/>
    <p:sldLayoutId id="2147483808" r:id="rId49"/>
    <p:sldLayoutId id="2147483809" r:id="rId50"/>
    <p:sldLayoutId id="2147483810" r:id="rId51"/>
    <p:sldLayoutId id="2147483811" r:id="rId52"/>
    <p:sldLayoutId id="2147483812" r:id="rId53"/>
    <p:sldLayoutId id="2147483817" r:id="rId5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accent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accent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accent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jp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23.jpg"/><Relationship Id="rId11" Type="http://schemas.openxmlformats.org/officeDocument/2006/relationships/image" Target="../media/image28.jpg"/><Relationship Id="rId5" Type="http://schemas.openxmlformats.org/officeDocument/2006/relationships/image" Target="../media/image22.png"/><Relationship Id="rId10" Type="http://schemas.openxmlformats.org/officeDocument/2006/relationships/image" Target="../media/image27.jpeg"/><Relationship Id="rId4" Type="http://schemas.openxmlformats.org/officeDocument/2006/relationships/image" Target="../media/image21.jpg"/><Relationship Id="rId9" Type="http://schemas.openxmlformats.org/officeDocument/2006/relationships/image" Target="../media/image2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JP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7.jpg"/><Relationship Id="rId3" Type="http://schemas.openxmlformats.org/officeDocument/2006/relationships/image" Target="../media/image47.jpeg"/><Relationship Id="rId7" Type="http://schemas.openxmlformats.org/officeDocument/2006/relationships/image" Target="../media/image51.JPG"/><Relationship Id="rId12" Type="http://schemas.openxmlformats.org/officeDocument/2006/relationships/image" Target="../media/image5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0.JPG"/><Relationship Id="rId11" Type="http://schemas.openxmlformats.org/officeDocument/2006/relationships/image" Target="../media/image55.JP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jpg"/><Relationship Id="rId9" Type="http://schemas.openxmlformats.org/officeDocument/2006/relationships/image" Target="../media/image5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61.JPG"/><Relationship Id="rId5" Type="http://schemas.openxmlformats.org/officeDocument/2006/relationships/image" Target="../media/image60.JPG"/><Relationship Id="rId10" Type="http://schemas.openxmlformats.org/officeDocument/2006/relationships/image" Target="../media/image65.png"/><Relationship Id="rId4" Type="http://schemas.openxmlformats.org/officeDocument/2006/relationships/image" Target="../media/image59.jpeg"/><Relationship Id="rId9" Type="http://schemas.openxmlformats.org/officeDocument/2006/relationships/image" Target="../media/image64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JP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7" Type="http://schemas.openxmlformats.org/officeDocument/2006/relationships/image" Target="../media/image80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7.PNG"/><Relationship Id="rId5" Type="http://schemas.openxmlformats.org/officeDocument/2006/relationships/image" Target="../media/image79.jpg"/><Relationship Id="rId4" Type="http://schemas.openxmlformats.org/officeDocument/2006/relationships/image" Target="../media/image7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63CF5F8-0028-8636-5006-5D5C52B32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451" y="308360"/>
            <a:ext cx="7625503" cy="1113476"/>
          </a:xfrm>
        </p:spPr>
        <p:txBody>
          <a:bodyPr anchor="t">
            <a:noAutofit/>
          </a:bodyPr>
          <a:lstStyle/>
          <a:p>
            <a:pPr algn="ctr"/>
            <a:r>
              <a:rPr lang="en-US" sz="4400" dirty="0">
                <a:solidFill>
                  <a:srgbClr val="0070C0"/>
                </a:solidFill>
              </a:rPr>
              <a:t>The Enrichment Framework </a:t>
            </a:r>
          </a:p>
          <a:p>
            <a:pPr algn="ctr"/>
            <a:r>
              <a:rPr lang="en-US" sz="4400" dirty="0">
                <a:solidFill>
                  <a:srgbClr val="0070C0"/>
                </a:solidFill>
              </a:rPr>
              <a:t>             </a:t>
            </a:r>
            <a:br>
              <a:rPr lang="en-US" sz="4400" dirty="0">
                <a:solidFill>
                  <a:srgbClr val="0070C0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Provision and Impact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E8FFA-83F1-D9EB-91F4-DFD30CF29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09"/>
          <a:stretch>
            <a:fillRect/>
          </a:stretch>
        </p:blipFill>
        <p:spPr>
          <a:xfrm>
            <a:off x="407732" y="189218"/>
            <a:ext cx="1577020" cy="172045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A3BB64B-B9A8-2404-503E-1FD373B774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435" y="2389378"/>
            <a:ext cx="7730109" cy="42794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F5375E-DB6A-84FA-6C51-07218BDAE3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0774" y="308360"/>
            <a:ext cx="1571103" cy="160131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2BC9F-ED0E-52DE-BEA7-2BC1ABE3E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4C110D4-137D-D809-37E8-A20590455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451" y="308360"/>
            <a:ext cx="7625503" cy="1113476"/>
          </a:xfrm>
        </p:spPr>
        <p:txBody>
          <a:bodyPr anchor="t">
            <a:noAutofit/>
          </a:bodyPr>
          <a:lstStyle/>
          <a:p>
            <a:pPr algn="ctr"/>
            <a:r>
              <a:rPr lang="en-US" sz="4400" dirty="0">
                <a:solidFill>
                  <a:srgbClr val="0070C0"/>
                </a:solidFill>
              </a:rPr>
              <a:t>The Enrichment Framework </a:t>
            </a:r>
          </a:p>
          <a:p>
            <a:pPr algn="ctr"/>
            <a:r>
              <a:rPr lang="en-US" sz="4400" dirty="0">
                <a:solidFill>
                  <a:srgbClr val="0070C0"/>
                </a:solidFill>
              </a:rPr>
              <a:t>             </a:t>
            </a:r>
            <a:br>
              <a:rPr lang="en-US" sz="4400" dirty="0">
                <a:solidFill>
                  <a:srgbClr val="0070C0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Provision and Impact</a:t>
            </a:r>
            <a:br>
              <a:rPr lang="en-US" sz="4400" dirty="0">
                <a:solidFill>
                  <a:srgbClr val="0070C0"/>
                </a:solidFill>
              </a:rPr>
            </a:br>
            <a:r>
              <a:rPr lang="en-US" dirty="0">
                <a:solidFill>
                  <a:srgbClr val="C00000"/>
                </a:solidFill>
              </a:rPr>
              <a:t>Embracing Learning. Inspiring Ambition. Celebrating Individuality.</a:t>
            </a:r>
            <a:br>
              <a:rPr lang="en-US" dirty="0">
                <a:solidFill>
                  <a:srgbClr val="C00000"/>
                </a:solidFill>
              </a:rPr>
            </a:br>
            <a:br>
              <a:rPr lang="en-US" sz="4400" dirty="0">
                <a:solidFill>
                  <a:srgbClr val="002060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What we are already doing –build on strengths-achievable and manageable. 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School Values and Ethos lead a broad and rich enrichment offer- solution focused not data driven. 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Pretty Poverty Report –know your demographic. 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Inclusivity and Equitable for all- tracking access of provision for every child.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DBF0D72-73DC-0A65-E37A-CFD0D475D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09"/>
          <a:stretch>
            <a:fillRect/>
          </a:stretch>
        </p:blipFill>
        <p:spPr>
          <a:xfrm>
            <a:off x="407731" y="308360"/>
            <a:ext cx="1960315" cy="213861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7E8AEE7-27B8-8D32-A954-208E740D55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0506" y="308360"/>
            <a:ext cx="1981372" cy="20194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CCB1F7-1E23-A6D0-16A4-5B57449C60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3" y="3934456"/>
            <a:ext cx="1961388" cy="261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66BDC9-FBA2-537B-AD98-E356BEAFFD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0587" y="3934456"/>
            <a:ext cx="2014350" cy="2685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2757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56CB01E3-FE4D-275F-BFC3-34D514083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38" y="1761171"/>
            <a:ext cx="4714998" cy="746760"/>
          </a:xfrm>
        </p:spPr>
        <p:txBody>
          <a:bodyPr/>
          <a:lstStyle/>
          <a:p>
            <a:r>
              <a:rPr lang="en-US" dirty="0"/>
              <a:t>Civic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C7904-BA22-561E-1DE0-8E716FCEA69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38896" y="2412799"/>
            <a:ext cx="5521240" cy="444520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b="1" dirty="0">
                <a:solidFill>
                  <a:srgbClr val="424242"/>
                </a:solidFill>
                <a:latin typeface="Segoe Sans"/>
              </a:rPr>
              <a:t>School councils with representation from all year groups</a:t>
            </a:r>
            <a:r>
              <a:rPr lang="en-US" dirty="0">
                <a:solidFill>
                  <a:srgbClr val="424242"/>
                </a:solidFill>
                <a:latin typeface="Segoe Sans"/>
              </a:rPr>
              <a:t>, ensuring disadvantaged pupils, SEND pupils, can contribute through supported nomination processes. Multiple communication options (verbal, written, symbol cards).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b="1" dirty="0">
                <a:solidFill>
                  <a:srgbClr val="424242"/>
                </a:solidFill>
                <a:latin typeface="Segoe Sans"/>
              </a:rPr>
              <a:t>Community volunteering projects</a:t>
            </a:r>
            <a:r>
              <a:rPr lang="en-US" dirty="0">
                <a:solidFill>
                  <a:srgbClr val="424242"/>
                </a:solidFill>
                <a:latin typeface="Segoe Sans"/>
              </a:rPr>
              <a:t>, such as litter‑picking, food waste drives, charity involvement, or intergenerational programmes with local care homes—adapted so all children can participate (e.g., alternative roles for pupils with mobility needs).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b="1" dirty="0">
                <a:solidFill>
                  <a:srgbClr val="424242"/>
                </a:solidFill>
                <a:latin typeface="Segoe Sans"/>
              </a:rPr>
              <a:t>Democracy education</a:t>
            </a:r>
            <a:r>
              <a:rPr lang="en-US" dirty="0">
                <a:solidFill>
                  <a:srgbClr val="424242"/>
                </a:solidFill>
                <a:latin typeface="Segoe Sans"/>
              </a:rPr>
              <a:t>, where pupils vote on class decisions, supported with visual prompts, simplified explanations, or pre-teaching for pupils who need it. 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b="1" dirty="0">
                <a:solidFill>
                  <a:srgbClr val="424242"/>
                </a:solidFill>
                <a:latin typeface="Segoe Sans"/>
              </a:rPr>
              <a:t>Capabilities curriculum</a:t>
            </a:r>
            <a:r>
              <a:rPr lang="en-US" dirty="0">
                <a:solidFill>
                  <a:srgbClr val="424242"/>
                </a:solidFill>
                <a:latin typeface="Segoe Sans"/>
              </a:rPr>
              <a:t>-the whole child. </a:t>
            </a:r>
            <a:r>
              <a:rPr lang="en-US" dirty="0">
                <a:solidFill>
                  <a:schemeClr val="tx1"/>
                </a:solidFill>
                <a:latin typeface="Segoe Sans"/>
              </a:rPr>
              <a:t>Adult‑supported leadership roles for pupils who need scaffolding</a:t>
            </a:r>
          </a:p>
          <a:p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275E41-1683-96CA-1308-81AAD88DF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196" y="3185196"/>
            <a:ext cx="3657355" cy="27103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4C86C26-1FCB-42C2-F98A-CE2303140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816" y="272222"/>
            <a:ext cx="2286241" cy="279501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8B8304-D80A-3718-9B2E-EDB8286AE1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48136" y="126547"/>
            <a:ext cx="2696261" cy="172975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1A66BEE-C0EC-AA1D-8A08-6CAFC05216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842" y="3699322"/>
            <a:ext cx="2096262" cy="27950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2C5AF32-2809-7F91-0536-E25F8A0D48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96088" y="1400473"/>
            <a:ext cx="1982216" cy="1486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320D0B-CE5F-E1FB-432E-83186BE74D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59396" y="450398"/>
            <a:ext cx="1844203" cy="1383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DFB1EAA-FD70-45F5-CF92-1C9D85EA228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4" y="96963"/>
            <a:ext cx="2218944" cy="1664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D453F62-42FF-231B-278A-7D5E5F83FD9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039" y="96963"/>
            <a:ext cx="2113864" cy="1664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00E72AD-5ADB-E116-AB68-B01CAC6B721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775" y="5285232"/>
            <a:ext cx="3530643" cy="1474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70A1B5-B6FE-79C8-3627-FAE3FA53804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30528" y="1548766"/>
            <a:ext cx="2339543" cy="169178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5177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6415D962-35FC-BCA1-689B-D965347A1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63444" y="2427078"/>
            <a:ext cx="3055112" cy="2291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D51EAC-BB6B-2723-8728-7C21177D10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97440" y="4826696"/>
            <a:ext cx="2118849" cy="1589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45782E-E94C-F7FF-5DDC-7C1DFF85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891" y="175895"/>
            <a:ext cx="4714998" cy="746760"/>
          </a:xfrm>
        </p:spPr>
        <p:txBody>
          <a:bodyPr/>
          <a:lstStyle/>
          <a:p>
            <a:r>
              <a:rPr lang="en-US" dirty="0"/>
              <a:t>Arts And Culture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15141-87C9-23DF-ECBC-B828494C9F1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7992" y="815786"/>
            <a:ext cx="5727592" cy="676458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rgbClr val="424242"/>
                </a:solidFill>
                <a:latin typeface="Segoe Sans"/>
              </a:rPr>
              <a:t>Weekly music, art, dance, and drama opportunities</a:t>
            </a:r>
            <a:r>
              <a:rPr lang="en-US" sz="2200" dirty="0">
                <a:solidFill>
                  <a:srgbClr val="424242"/>
                </a:solidFill>
                <a:latin typeface="Segoe Sans"/>
              </a:rPr>
              <a:t> accessible to all pupils, including adapted instruments, sensory-friendly sessions, and visual modelling. Representation of diverse cultures and voices in art and music choices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rgbClr val="424242"/>
                </a:solidFill>
                <a:latin typeface="Segoe Sans"/>
              </a:rPr>
              <a:t>Cultural visits</a:t>
            </a:r>
            <a:r>
              <a:rPr lang="en-US" sz="2200" dirty="0">
                <a:solidFill>
                  <a:srgbClr val="424242"/>
                </a:solidFill>
                <a:latin typeface="Segoe Sans"/>
              </a:rPr>
              <a:t> </a:t>
            </a:r>
            <a:r>
              <a:rPr lang="en-US" sz="2200" b="1" dirty="0">
                <a:solidFill>
                  <a:srgbClr val="424242"/>
                </a:solidFill>
                <a:latin typeface="Segoe Sans"/>
              </a:rPr>
              <a:t>and visitors </a:t>
            </a:r>
            <a:r>
              <a:rPr lang="en-US" sz="2200" dirty="0">
                <a:solidFill>
                  <a:srgbClr val="424242"/>
                </a:solidFill>
                <a:latin typeface="Segoe Sans"/>
              </a:rPr>
              <a:t>to museums, theatres or galleries with pre‑visit social stories, quiet breakout spaces. Financial barriers removed through subsidised trips or community or pupil premium support.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rgbClr val="424242"/>
                </a:solidFill>
                <a:latin typeface="Segoe Sans"/>
              </a:rPr>
              <a:t>Art Days </a:t>
            </a:r>
            <a:r>
              <a:rPr lang="en-US" sz="2200" dirty="0">
                <a:solidFill>
                  <a:srgbClr val="424242"/>
                </a:solidFill>
                <a:latin typeface="Segoe Sans"/>
              </a:rPr>
              <a:t>that celebrate a wide range of cultural backgrounds and identities. Alternative sensory-friendly or small‑group creative sessions.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5A4ECF-EB1B-DEB6-C5AC-84C0408E78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4637" y="106208"/>
            <a:ext cx="1706880" cy="227584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08A3E56-CBEB-DE88-06CA-35D7488B2F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774" y="177311"/>
            <a:ext cx="3034453" cy="227584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A51C88A-B877-BCD2-98AD-72E980D77E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6531" y="2951195"/>
            <a:ext cx="2653490" cy="19875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1939633-4337-BC86-EEC0-D30FBC8323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759" y="770353"/>
            <a:ext cx="1681347" cy="2241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8C615C3-2455-B163-B645-143ADCE1A7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04" y="4943731"/>
            <a:ext cx="1962749" cy="15214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491BE61-983E-F148-47DA-187BBF77727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52548" y="4561840"/>
            <a:ext cx="2158969" cy="1537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029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4AF5B65-FDD1-ED08-F26D-F965DF217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94" y="102379"/>
            <a:ext cx="1441219" cy="1921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A360D7-F74C-CD9E-C576-1CB8FFE87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240" y="-192284"/>
            <a:ext cx="7477760" cy="6522722"/>
          </a:xfrm>
        </p:spPr>
        <p:txBody>
          <a:bodyPr anchor="t">
            <a:normAutofit fontScale="90000"/>
          </a:bodyPr>
          <a:lstStyle/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r>
              <a:rPr lang="en-US" sz="4000" dirty="0"/>
              <a:t>Nature, Outdoor and Adventure</a:t>
            </a:r>
            <a:r>
              <a:rPr lang="en-US" sz="2000" dirty="0"/>
              <a:t>.</a:t>
            </a:r>
            <a:br>
              <a:rPr lang="en-US" sz="2000" dirty="0"/>
            </a:br>
            <a:br>
              <a:rPr lang="en-US" sz="2000" dirty="0"/>
            </a:br>
            <a:r>
              <a:rPr lang="en-US" sz="2700" dirty="0">
                <a:solidFill>
                  <a:schemeClr val="tx1"/>
                </a:solidFill>
              </a:rPr>
              <a:t>Wild Tribe </a:t>
            </a:r>
            <a:r>
              <a:rPr lang="en-US" sz="2700" b="0" dirty="0">
                <a:solidFill>
                  <a:schemeClr val="tx1"/>
                </a:solidFill>
              </a:rPr>
              <a:t>sessions that emphasises teamwork, problem‑solving, and environmental responsibility, with physical tasks adapted for accessibility.</a:t>
            </a:r>
            <a:br>
              <a:rPr lang="en-US" sz="2700" b="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Gardening /Eco clubs </a:t>
            </a:r>
            <a:r>
              <a:rPr lang="en-US" sz="2700" b="0" dirty="0">
                <a:solidFill>
                  <a:schemeClr val="tx1"/>
                </a:solidFill>
              </a:rPr>
              <a:t>where roles are varied: planting, watering, designing signage, photography—enabling full participation. Risk assessments tailored to individual needs rather than limiting participation.</a:t>
            </a:r>
            <a:br>
              <a:rPr lang="en-US" sz="2700" b="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Residential </a:t>
            </a:r>
            <a:r>
              <a:rPr lang="en-US" sz="2700" b="0" dirty="0">
                <a:solidFill>
                  <a:schemeClr val="tx1"/>
                </a:solidFill>
              </a:rPr>
              <a:t>trips with flexible length (e.g., one-night options), enhanced staffing, and pre‑visit orientation for pupils who are anxious or have specific needs. Funding support for families facing financial hardship.</a:t>
            </a:r>
            <a:br>
              <a:rPr lang="en-US" sz="2700" b="0" dirty="0">
                <a:solidFill>
                  <a:schemeClr val="tx1"/>
                </a:solidFill>
              </a:rPr>
            </a:br>
            <a:br>
              <a:rPr lang="en-US" sz="2700" dirty="0">
                <a:solidFill>
                  <a:schemeClr val="tx1"/>
                </a:solidFill>
              </a:rPr>
            </a:br>
            <a:r>
              <a:rPr lang="en-US" sz="2700" dirty="0">
                <a:solidFill>
                  <a:schemeClr val="tx1"/>
                </a:solidFill>
              </a:rPr>
              <a:t>Trauma-informed approaches in  learning.</a:t>
            </a:r>
            <a:br>
              <a:rPr lang="en-US" sz="2700" dirty="0">
                <a:solidFill>
                  <a:schemeClr val="tx1"/>
                </a:solidFill>
              </a:rPr>
            </a:br>
            <a:br>
              <a:rPr lang="en-US" sz="2000" dirty="0"/>
            </a:br>
            <a:br>
              <a:rPr lang="en-US" sz="2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br>
              <a:rPr lang="en-US" sz="1000" dirty="0"/>
            </a:br>
            <a:endParaRPr lang="en-US" sz="1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151642-8AEE-464A-DE5E-8432DDC9F0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7320" y="1928494"/>
            <a:ext cx="2179321" cy="163449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130C4B3-5297-13D5-9BB3-3056B4500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8862" y="2422148"/>
            <a:ext cx="1602915" cy="28610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9FDE500-A10F-9068-E980-3F82A33ACD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57" y="3882164"/>
            <a:ext cx="2618123" cy="16626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783A9C-65AA-35A5-D99D-EF54C2B017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493" y="1201253"/>
            <a:ext cx="1767840" cy="23571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750CD07-9EB7-BFEB-DB32-5D1C94F1E0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186" y="5159350"/>
            <a:ext cx="2066156" cy="1549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E6FBE94-5FA2-BBCF-C71A-9605A99969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58333" y="149033"/>
            <a:ext cx="1122009" cy="22731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E2E7C1-0095-99AA-1E12-A92777AD3CA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4010" b="2"/>
          <a:stretch>
            <a:fillRect/>
          </a:stretch>
        </p:blipFill>
        <p:spPr>
          <a:xfrm>
            <a:off x="437114" y="5498113"/>
            <a:ext cx="1488646" cy="1257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58387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FB3AD1A-A1AE-3A28-A5AE-D659FEBC0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116" y="61303"/>
            <a:ext cx="30480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6F84A02-FAB2-D365-5E1B-2212BF266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089516" y="1980009"/>
            <a:ext cx="2191577" cy="16436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6B47223-A893-96A6-F0E7-83F317B9BE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355" y="-1971040"/>
            <a:ext cx="4918592" cy="11846560"/>
          </a:xfrm>
        </p:spPr>
        <p:txBody>
          <a:bodyPr>
            <a:normAutofit/>
          </a:bodyPr>
          <a:lstStyle/>
          <a:p>
            <a:r>
              <a:rPr lang="en-US" sz="2700" dirty="0">
                <a:solidFill>
                  <a:srgbClr val="C00000"/>
                </a:solidFill>
              </a:rPr>
              <a:t>Sport and Physical Activities</a:t>
            </a:r>
            <a:br>
              <a:rPr lang="en-US" sz="2700" dirty="0"/>
            </a:br>
            <a:br>
              <a:rPr lang="en-US" sz="2700" dirty="0"/>
            </a:br>
            <a:r>
              <a:rPr lang="en-US" sz="2200" dirty="0">
                <a:solidFill>
                  <a:schemeClr val="bg2"/>
                </a:solidFill>
              </a:rPr>
              <a:t>Inclusive PE where equipment is adapted (lighter balls, larger targets) and multiple roles exist (coach, scorer, photographer) so everyone is involved.</a:t>
            </a:r>
            <a:br>
              <a:rPr lang="en-US" sz="2200" dirty="0">
                <a:solidFill>
                  <a:schemeClr val="bg2"/>
                </a:solidFill>
              </a:rPr>
            </a:br>
            <a:br>
              <a:rPr lang="en-US" sz="2200" dirty="0">
                <a:solidFill>
                  <a:schemeClr val="bg2"/>
                </a:solidFill>
              </a:rPr>
            </a:br>
            <a:r>
              <a:rPr lang="en-US" sz="2200" dirty="0">
                <a:solidFill>
                  <a:schemeClr val="bg2"/>
                </a:solidFill>
              </a:rPr>
              <a:t>Wide-ranging clubs—dance, yoga, athletics, team sports—with SEND-friendly versions or additional adult support.</a:t>
            </a:r>
            <a:br>
              <a:rPr lang="en-US" sz="2200" dirty="0">
                <a:solidFill>
                  <a:schemeClr val="bg2"/>
                </a:solidFill>
              </a:rPr>
            </a:br>
            <a:br>
              <a:rPr lang="en-US" sz="2200" dirty="0">
                <a:solidFill>
                  <a:schemeClr val="bg2"/>
                </a:solidFill>
              </a:rPr>
            </a:br>
            <a:r>
              <a:rPr lang="en-US" sz="2200" dirty="0">
                <a:solidFill>
                  <a:schemeClr val="bg2"/>
                </a:solidFill>
              </a:rPr>
              <a:t>Inter-school events that include non-competitive categories or festivals designed around participation rather than performance. Mixed-ability formats to ensure all pupils can take part.</a:t>
            </a:r>
            <a:br>
              <a:rPr lang="en-US" sz="2200" dirty="0">
                <a:solidFill>
                  <a:schemeClr val="bg2"/>
                </a:solidFill>
              </a:rPr>
            </a:br>
            <a:br>
              <a:rPr lang="en-US" sz="2200" dirty="0">
                <a:solidFill>
                  <a:schemeClr val="bg2"/>
                </a:solidFill>
              </a:rPr>
            </a:br>
            <a:r>
              <a:rPr lang="en-US" sz="2200" dirty="0">
                <a:solidFill>
                  <a:schemeClr val="bg2"/>
                </a:solidFill>
              </a:rPr>
              <a:t>Staff trained in inclusive physical education.</a:t>
            </a:r>
            <a:br>
              <a:rPr lang="en-US" sz="2200" dirty="0">
                <a:solidFill>
                  <a:schemeClr val="bg2"/>
                </a:solidFill>
              </a:rPr>
            </a:br>
            <a:br>
              <a:rPr lang="en-US" sz="2700" dirty="0"/>
            </a:br>
            <a:br>
              <a:rPr lang="en-US" sz="2700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885023-2EC3-0DB2-A7E2-218688A853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508" y="131296"/>
            <a:ext cx="1452146" cy="19361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7B45A6-9D43-AA45-99D4-5DC503FB0A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0303" y="3376681"/>
            <a:ext cx="2332827" cy="1725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CD2D28-E484-2696-32AF-3A03406E22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499" y="5327081"/>
            <a:ext cx="1866164" cy="13996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16AE4ED-C314-C6FE-0B89-3D74D4B22E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480" y="5192243"/>
            <a:ext cx="1866165" cy="139386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7ABBE9E-53DB-FE2C-45FD-C46F41445C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05495" y="3350287"/>
            <a:ext cx="2059030" cy="1544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63C0B41-ED62-7490-6174-9107009C147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872" y="5069970"/>
            <a:ext cx="2449503" cy="16384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702BDA-BE4F-D09D-7F4E-025C0ADFD67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557" y="131296"/>
            <a:ext cx="1838924" cy="250584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797DA1F-6224-1B27-3A86-C8089DBC085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252" y="3154332"/>
            <a:ext cx="2133065" cy="213306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8C7F422-739B-3303-B034-CD89994AD45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31686" y="2018177"/>
            <a:ext cx="1189133" cy="1505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7E641E1-53F2-ECBE-A257-556B81CDE28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872" y="2052839"/>
            <a:ext cx="3092636" cy="13938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61678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2C2C3-DF3F-8D00-720E-76A382B8A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7DB13-1E0C-D9B9-A4ED-2E7BDC4B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6206" y="0"/>
            <a:ext cx="6595437" cy="768343"/>
          </a:xfrm>
        </p:spPr>
        <p:txBody>
          <a:bodyPr anchor="b">
            <a:normAutofit/>
          </a:bodyPr>
          <a:lstStyle/>
          <a:p>
            <a:r>
              <a:rPr lang="en-US" dirty="0"/>
              <a:t>Developing Wider Life Skills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E4F9255-62CB-AF7B-BD72-4914FB3F33E1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l="19914" r="27254" b="-2"/>
          <a:stretch>
            <a:fillRect/>
          </a:stretch>
        </p:blipFill>
        <p:spPr>
          <a:xfrm>
            <a:off x="77899" y="3701043"/>
            <a:ext cx="1635157" cy="223051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ED48C-B119-C197-C20C-628DB5D318C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36923" y="879127"/>
            <a:ext cx="6595437" cy="529015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chemeClr val="tx1"/>
                </a:solidFill>
              </a:rPr>
              <a:t>Cooking and nutrition lessons </a:t>
            </a:r>
            <a:r>
              <a:rPr lang="en-US" sz="2200" dirty="0">
                <a:solidFill>
                  <a:schemeClr val="tx1"/>
                </a:solidFill>
              </a:rPr>
              <a:t>with adapted tools (e.g., stabilised chopping boards, child-safe knives) and roles for pupils who prefer non-prep tasks (setting tables, measuring ingredients).</a:t>
            </a:r>
          </a:p>
          <a:p>
            <a:pPr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chemeClr val="tx1"/>
                </a:solidFill>
              </a:rPr>
              <a:t>Financial literacy </a:t>
            </a:r>
            <a:r>
              <a:rPr lang="en-US" sz="2200" dirty="0">
                <a:solidFill>
                  <a:schemeClr val="tx1"/>
                </a:solidFill>
              </a:rPr>
              <a:t>through class budgets, enterprise projects, charity endeavors—supported with visual budgeting aids.</a:t>
            </a:r>
          </a:p>
          <a:p>
            <a:pPr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chemeClr val="tx1"/>
                </a:solidFill>
              </a:rPr>
              <a:t>Debating and oracy work </a:t>
            </a:r>
            <a:r>
              <a:rPr lang="en-US" sz="2200" dirty="0">
                <a:solidFill>
                  <a:schemeClr val="tx1"/>
                </a:solidFill>
              </a:rPr>
              <a:t>with sentence starters, visual prompts, and structured talk scaffolds for pupils who find communication difficult.</a:t>
            </a:r>
          </a:p>
          <a:p>
            <a:pPr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chemeClr val="tx1"/>
                </a:solidFill>
              </a:rPr>
              <a:t>First Aid </a:t>
            </a:r>
            <a:r>
              <a:rPr lang="en-US" sz="2200" dirty="0">
                <a:solidFill>
                  <a:schemeClr val="tx1"/>
                </a:solidFill>
              </a:rPr>
              <a:t>sessions are opportunities that build confidence in safety, care and real-life response skills.</a:t>
            </a:r>
          </a:p>
          <a:p>
            <a:pPr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200" b="1" dirty="0">
                <a:solidFill>
                  <a:schemeClr val="tx1"/>
                </a:solidFill>
              </a:rPr>
              <a:t>Sustainability projects </a:t>
            </a:r>
            <a:r>
              <a:rPr lang="en-US" sz="2200" dirty="0">
                <a:solidFill>
                  <a:schemeClr val="tx1"/>
                </a:solidFill>
              </a:rPr>
              <a:t>promoting environmental responsibility, recycling, energy awareness and                            eco-leadership.</a:t>
            </a:r>
          </a:p>
          <a:p>
            <a:pPr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</a:pPr>
            <a:endParaRPr lang="en-US" sz="13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A82656F-CBD8-1F3A-7BFC-28CF2A1291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38" y="236659"/>
            <a:ext cx="2108200" cy="28109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D46E4D-4EB0-AD39-C7F5-CC93A19623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221" y="4923694"/>
            <a:ext cx="2389632" cy="179222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BA1C99-5175-736F-B9B5-70964534E1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18414" y="367417"/>
            <a:ext cx="2213864" cy="16603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EF91E6-1E47-D9BE-8BD1-F70E5DFEAC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095" y="3328165"/>
            <a:ext cx="2053516" cy="15401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820BAB-9895-A65D-4337-D2AE8BB6E7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21046" y="4617836"/>
            <a:ext cx="1793055" cy="20980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26B7C0-7AA5-6202-6F9B-DD06118A89D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97" y="2063711"/>
            <a:ext cx="2515870" cy="20942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9C2024-B9B9-7000-F149-6231A6A632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20037" y="1474199"/>
            <a:ext cx="2194750" cy="16460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5864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1EC9AB-E8FE-985A-DD24-F7E492D1E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629A73-21B8-F314-298E-7037D60C9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0293" y="1341120"/>
            <a:ext cx="4918650" cy="728386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r>
              <a:rPr lang="en-US" dirty="0">
                <a:solidFill>
                  <a:srgbClr val="C00000"/>
                </a:solidFill>
                <a:latin typeface="Segoe Sans"/>
              </a:rPr>
              <a:t>Inclusivity principles in action:</a:t>
            </a:r>
            <a:br>
              <a:rPr lang="en-US" dirty="0">
                <a:solidFill>
                  <a:srgbClr val="C00000"/>
                </a:solidFill>
                <a:latin typeface="Segoe Sans"/>
              </a:rPr>
            </a:br>
            <a:br>
              <a:rPr lang="en-US" dirty="0">
                <a:solidFill>
                  <a:srgbClr val="0070C0"/>
                </a:solidFill>
                <a:latin typeface="Segoe Sans"/>
              </a:rPr>
            </a:br>
            <a:r>
              <a:rPr lang="en-US" sz="2700" dirty="0">
                <a:solidFill>
                  <a:schemeClr val="bg1"/>
                </a:solidFill>
                <a:latin typeface="Segoe Sans"/>
              </a:rPr>
              <a:t>A focus on practical life skills accessible to all learning profiles.</a:t>
            </a:r>
            <a:br>
              <a:rPr lang="en-US" sz="2700" dirty="0">
                <a:solidFill>
                  <a:schemeClr val="bg1"/>
                </a:solidFill>
                <a:latin typeface="Segoe Sans"/>
              </a:rPr>
            </a:br>
            <a:br>
              <a:rPr lang="en-US" sz="2700" dirty="0">
                <a:solidFill>
                  <a:schemeClr val="bg1"/>
                </a:solidFill>
                <a:latin typeface="Segoe Sans"/>
              </a:rPr>
            </a:br>
            <a:r>
              <a:rPr lang="en-US" sz="2700" dirty="0">
                <a:solidFill>
                  <a:schemeClr val="bg1"/>
                </a:solidFill>
                <a:latin typeface="Segoe Sans"/>
              </a:rPr>
              <a:t>Adaptation that remove barriers to communication.</a:t>
            </a:r>
            <a:br>
              <a:rPr lang="en-US" sz="2700" dirty="0">
                <a:solidFill>
                  <a:schemeClr val="bg1"/>
                </a:solidFill>
                <a:latin typeface="Segoe Sans"/>
              </a:rPr>
            </a:br>
            <a:br>
              <a:rPr lang="en-US" sz="2700" dirty="0">
                <a:solidFill>
                  <a:schemeClr val="bg1"/>
                </a:solidFill>
                <a:latin typeface="Segoe Sans"/>
              </a:rPr>
            </a:br>
            <a:r>
              <a:rPr lang="en-US" sz="2700" dirty="0">
                <a:solidFill>
                  <a:schemeClr val="bg1"/>
                </a:solidFill>
                <a:latin typeface="Segoe Sans"/>
              </a:rPr>
              <a:t>Opportunities to build independence, confidence, and self‑advocacy.</a:t>
            </a:r>
            <a:br>
              <a:rPr lang="en-US" sz="2700" dirty="0">
                <a:solidFill>
                  <a:schemeClr val="bg1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br>
              <a:rPr lang="en-US" dirty="0">
                <a:solidFill>
                  <a:srgbClr val="424242"/>
                </a:solidFill>
                <a:latin typeface="Segoe Sans"/>
              </a:rPr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3BE65-2F7B-4EC3-EF31-3BFC9FBFD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852" y="276027"/>
            <a:ext cx="2691037" cy="20099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93326B-6A35-3D2A-6A3D-07F93A3D40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34697" y="921733"/>
            <a:ext cx="2955724" cy="221679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1D1A0A-96B0-E8F9-62FC-52C3F6FAAF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69512" y="3448109"/>
            <a:ext cx="2785962" cy="2089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A0963ED-6F44-57BA-F268-923A23CBA0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65797" y="2755799"/>
            <a:ext cx="2430217" cy="18226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42E96DF-E48B-B76A-63D6-05D1807CA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5538" y="2641187"/>
            <a:ext cx="1767993" cy="23593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62E4E1-9CF3-7AA8-7334-5E5AFF7C0B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63995" y="4492845"/>
            <a:ext cx="1749704" cy="22618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D8F573-D834-29F3-59C9-91E473398DA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750" y="4616882"/>
            <a:ext cx="2684982" cy="201373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0916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87EA-8BB3-79C6-656A-1A8ABD658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116" y="256542"/>
            <a:ext cx="8540444" cy="6601458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en-US" sz="2500" b="0" dirty="0">
                <a:solidFill>
                  <a:schemeClr val="tx1"/>
                </a:solidFill>
              </a:rPr>
              <a:t>Primary schools already deliver a broad and rich enrichment offer, and when planned with inclusivity and equity at the forefront, these activities become powerful tools for:</a:t>
            </a:r>
            <a:br>
              <a:rPr lang="en-US" sz="2500" b="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Belonging, representation, confidence and equal access to opportunity.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Removing barriers through communication options, adapted activities and financial support.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Rich, diverse learning across arts, culture, outdoors, sport and life skills.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Develops whole‑child capabilities</a:t>
            </a:r>
            <a:r>
              <a:rPr lang="en-US" sz="2800" dirty="0"/>
              <a:t>: relationships and leadership, planning and problem solving, confidence and advocacy, determination, creativity ,communication and managing feelings. </a:t>
            </a:r>
            <a:br>
              <a:rPr lang="en-US" sz="2800" dirty="0"/>
            </a:br>
            <a:r>
              <a:rPr lang="en-US" sz="2800" dirty="0">
                <a:highlight>
                  <a:srgbClr val="FFFF00"/>
                </a:highlight>
              </a:rPr>
              <a:t>These are the An Daras Trust principles for our curriculum offer.</a:t>
            </a:r>
            <a:br>
              <a:rPr lang="en-US" sz="2800" u="sng" dirty="0"/>
            </a:br>
            <a:endParaRPr lang="en-US" sz="2500" dirty="0">
              <a:solidFill>
                <a:srgbClr val="C00000"/>
              </a:solidFill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6EFA513-F3A6-9DEE-E92B-A8942D10F0B6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899" y="1318003"/>
            <a:ext cx="2505163" cy="17911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A8F87B6-4117-82F9-E4E1-3912C54C1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5874" y="-172903"/>
            <a:ext cx="3833701" cy="17831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2B618CD-DCD8-5CC8-9E8F-ED348F930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3727" y="3748807"/>
            <a:ext cx="2600335" cy="27081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2732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907" y="1001714"/>
            <a:ext cx="4714998" cy="949005"/>
          </a:xfrm>
        </p:spPr>
        <p:txBody>
          <a:bodyPr anchor="t">
            <a:normAutofit/>
          </a:bodyPr>
          <a:lstStyle/>
          <a:p>
            <a:r>
              <a:rPr lang="en-GB" sz="2300" dirty="0"/>
              <a:t> </a:t>
            </a:r>
            <a:br>
              <a:rPr lang="en-GB" sz="2300" dirty="0"/>
            </a:br>
            <a:r>
              <a:rPr lang="en-GB" dirty="0"/>
              <a:t>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634030" y="2169958"/>
            <a:ext cx="4714106" cy="4138767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endParaRPr lang="en-US" sz="1700" b="1" u="sng" dirty="0"/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chemeClr val="tx1"/>
                </a:solidFill>
              </a:rPr>
              <a:t>Build further on strong existing enrichment foundations, community partnerships and civic engagement opportunities</a:t>
            </a:r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chemeClr val="tx1"/>
                </a:solidFill>
              </a:rPr>
              <a:t>Deepen demographic understanding to refine targeted support.</a:t>
            </a:r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chemeClr val="tx1"/>
                </a:solidFill>
              </a:rPr>
              <a:t>Enhance participation tracking for inclusivity and equity.</a:t>
            </a:r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chemeClr val="tx1"/>
                </a:solidFill>
              </a:rPr>
              <a:t>Expand adapted and supported roles across all enrichment areas.</a:t>
            </a:r>
          </a:p>
          <a:p>
            <a:pPr>
              <a:lnSpc>
                <a:spcPct val="110000"/>
              </a:lnSpc>
            </a:pPr>
            <a:r>
              <a:rPr lang="en-US" sz="2400" b="1" dirty="0">
                <a:solidFill>
                  <a:schemeClr val="tx1"/>
                </a:solidFill>
              </a:rPr>
              <a:t>Use results </a:t>
            </a:r>
            <a:r>
              <a:rPr lang="en-US" sz="2400" b="1">
                <a:solidFill>
                  <a:schemeClr val="tx1"/>
                </a:solidFill>
              </a:rPr>
              <a:t>of Well </a:t>
            </a:r>
            <a:r>
              <a:rPr lang="en-US" sz="2400" b="1" dirty="0">
                <a:solidFill>
                  <a:schemeClr val="tx1"/>
                </a:solidFill>
              </a:rPr>
              <a:t>Schools review to action next steps.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7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5AE625-1877-7C0B-DED8-9ECDF5697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8" r="3117" b="-2"/>
          <a:stretch>
            <a:fillRect/>
          </a:stretch>
        </p:blipFill>
        <p:spPr>
          <a:xfrm>
            <a:off x="8472790" y="88507"/>
            <a:ext cx="3408544" cy="3434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D733E9-E8DD-6909-58E8-DED4988AE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672" y="187923"/>
            <a:ext cx="2298160" cy="4085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982654-A1A0-CC93-6802-CF425C2CDA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576" y="3455085"/>
            <a:ext cx="4051614" cy="305058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2093BEE-42F5-B138-5E3F-A6BC7E6FB1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506" y="4627268"/>
            <a:ext cx="1670948" cy="168145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19A7506-D3A0-861D-C069-EE8A4463DA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245" y="150483"/>
            <a:ext cx="1981372" cy="201947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DFB948B-058F-09F6-04A7-50FA8C9CCAC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514" y="471961"/>
            <a:ext cx="1743246" cy="24656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FormFusion">
  <a:themeElements>
    <a:clrScheme name="Retro Form Fusion">
      <a:dk1>
        <a:srgbClr val="000000"/>
      </a:dk1>
      <a:lt1>
        <a:srgbClr val="FFFFFF"/>
      </a:lt1>
      <a:dk2>
        <a:srgbClr val="2C3932"/>
      </a:dk2>
      <a:lt2>
        <a:srgbClr val="FDF6EA"/>
      </a:lt2>
      <a:accent1>
        <a:srgbClr val="E7E9A8"/>
      </a:accent1>
      <a:accent2>
        <a:srgbClr val="C02C0D"/>
      </a:accent2>
      <a:accent3>
        <a:srgbClr val="C9A7E8"/>
      </a:accent3>
      <a:accent4>
        <a:srgbClr val="242C40"/>
      </a:accent4>
      <a:accent5>
        <a:srgbClr val="D90C65"/>
      </a:accent5>
      <a:accent6>
        <a:srgbClr val="3C5569"/>
      </a:accent6>
      <a:hlink>
        <a:srgbClr val="169C9A"/>
      </a:hlink>
      <a:folHlink>
        <a:srgbClr val="E15C3D"/>
      </a:folHlink>
    </a:clrScheme>
    <a:fontScheme name="Custom 44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 form fusion_Marketing Presentation_win32_SD_V6" id="{1B74A257-43A2-48DC-AABC-425ADD1BD4C0}" vid="{0AB9CF50-3A4C-496A-BE11-F38E096BD9D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CEDABF-7176-4A42-8EF9-E5D4DD31FF6C}">
  <ds:schemaRefs>
    <ds:schemaRef ds:uri="http://www.w3.org/XML/1998/namespace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230e9df3-be65-4c73-a93b-d1236ebd677e"/>
    <ds:schemaRef ds:uri="http://schemas.microsoft.com/sharepoint/v3"/>
    <ds:schemaRef ds:uri="71af3243-3dd4-4a8d-8c0d-dd76da1f02a5"/>
    <ds:schemaRef ds:uri="16c05727-aa75-4e4a-9b5f-8a80a1165891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3301439-688F-4D19-B908-B48B62C560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EC3793-C1BC-496C-A03C-202DFFC51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Privilege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{416DD04F-DE3C-4387-958E-65DA2AD68D1E}3b1ee2c4-488f-4f6f-879d-8700a6d4fc2b-TF68a6f5d8-383f-4bee-98cb-6033b297636b_win32</Template>
  <TotalTime>0</TotalTime>
  <Words>921</Words>
  <Application>Microsoft Office PowerPoint</Application>
  <PresentationFormat>Widescreen</PresentationFormat>
  <Paragraphs>38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Franklin Gothic Book</vt:lpstr>
      <vt:lpstr>Franklin Gothic Demi</vt:lpstr>
      <vt:lpstr>Segoe Sans</vt:lpstr>
      <vt:lpstr>RetroFormFusion</vt:lpstr>
      <vt:lpstr>The Enrichment Framework                Provision and Impact </vt:lpstr>
      <vt:lpstr>The Enrichment Framework                Provision and Impact Embracing Learning. Inspiring Ambition. Celebrating Individuality.  What we are already doing –build on strengths-achievable and manageable.  School Values and Ethos lead a broad and rich enrichment offer- solution focused not data driven.  Pretty Poverty Report –know your demographic.  Inclusivity and Equitable for all- tracking access of provision for every child.</vt:lpstr>
      <vt:lpstr>Civic Engagement</vt:lpstr>
      <vt:lpstr>Arts And Culture </vt:lpstr>
      <vt:lpstr>   Nature, Outdoor and Adventure.  Wild Tribe sessions that emphasises teamwork, problem‑solving, and environmental responsibility, with physical tasks adapted for accessibility.  Gardening /Eco clubs where roles are varied: planting, watering, designing signage, photography—enabling full participation. Risk assessments tailored to individual needs rather than limiting participation.  Residential trips with flexible length (e.g., one-night options), enhanced staffing, and pre‑visit orientation for pupils who are anxious or have specific needs. Funding support for families facing financial hardship.  Trauma-informed approaches in  learning.         </vt:lpstr>
      <vt:lpstr>Sport and Physical Activities  Inclusive PE where equipment is adapted (lighter balls, larger targets) and multiple roles exist (coach, scorer, photographer) so everyone is involved.  Wide-ranging clubs—dance, yoga, athletics, team sports—with SEND-friendly versions or additional adult support.  Inter-school events that include non-competitive categories or festivals designed around participation rather than performance. Mixed-ability formats to ensure all pupils can take part.  Staff trained in inclusive physical education.       </vt:lpstr>
      <vt:lpstr>Developing Wider Life Skills</vt:lpstr>
      <vt:lpstr>                      Inclusivity principles in action:  A focus on practical life skills accessible to all learning profiles.  Adaptation that remove barriers to communication.  Opportunities to build independence, confidence, and self‑advocacy.       </vt:lpstr>
      <vt:lpstr>Primary schools already deliver a broad and rich enrichment offer, and when planned with inclusivity and equity at the forefront, these activities become powerful tools for: Belonging, representation, confidence and equal access to opportunity. Removing barriers through communication options, adapted activities and financial support. Rich, diverse learning across arts, culture, outdoors, sport and life skills. Develops whole‑child capabilities: relationships and leadership, planning and problem solving, confidence and advocacy, determination, creativity ,communication and managing feelings.  These are the An Daras Trust principles for our curriculum offer. </vt:lpstr>
      <vt:lpstr>  Next Steps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Maura Furber</dc:creator>
  <cp:lastModifiedBy>Maura Furber</cp:lastModifiedBy>
  <cp:revision>6</cp:revision>
  <dcterms:created xsi:type="dcterms:W3CDTF">2026-02-21T13:31:23Z</dcterms:created>
  <dcterms:modified xsi:type="dcterms:W3CDTF">2026-07-29T21:50:54Z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