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6" r:id="rId3"/>
    <p:sldId id="274" r:id="rId4"/>
    <p:sldId id="271" r:id="rId5"/>
    <p:sldId id="267" r:id="rId6"/>
    <p:sldId id="268" r:id="rId7"/>
    <p:sldId id="264" r:id="rId8"/>
    <p:sldId id="266" r:id="rId9"/>
    <p:sldId id="260" r:id="rId10"/>
    <p:sldId id="258" r:id="rId11"/>
    <p:sldId id="272" r:id="rId12"/>
    <p:sldId id="265" r:id="rId13"/>
    <p:sldId id="275" r:id="rId14"/>
    <p:sldId id="277" r:id="rId15"/>
    <p:sldId id="261" r:id="rId16"/>
    <p:sldId id="270" r:id="rId17"/>
    <p:sldId id="25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ura Furber" initials="MF" lastIdx="0" clrIdx="0">
    <p:extLst>
      <p:ext uri="{19B8F6BF-5375-455C-9EA6-DF929625EA0E}">
        <p15:presenceInfo xmlns:p15="http://schemas.microsoft.com/office/powerpoint/2012/main" userId="S-1-5-21-605887150-2161744779-3820742250-174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5" autoAdjust="0"/>
    <p:restoredTop sz="94660"/>
  </p:normalViewPr>
  <p:slideViewPr>
    <p:cSldViewPr snapToGrid="0">
      <p:cViewPr varScale="1">
        <p:scale>
          <a:sx n="71" d="100"/>
          <a:sy n="71" d="100"/>
        </p:scale>
        <p:origin x="46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8C399-572E-4988-BF6A-56EC1C222A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D30D3EA-61AD-4431-8726-BD0BE5E1C0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6A1271-D0D6-4C77-BBDC-45602DAD882A}"/>
              </a:ext>
            </a:extLst>
          </p:cNvPr>
          <p:cNvSpPr>
            <a:spLocks noGrp="1"/>
          </p:cNvSpPr>
          <p:nvPr>
            <p:ph type="dt" sz="half" idx="10"/>
          </p:nvPr>
        </p:nvSpPr>
        <p:spPr/>
        <p:txBody>
          <a:bodyPr/>
          <a:lstStyle/>
          <a:p>
            <a:fld id="{B36F6CAC-215D-497D-8252-A78C751FE46B}" type="datetimeFigureOut">
              <a:rPr lang="en-GB" smtClean="0"/>
              <a:t>27/03/2024</a:t>
            </a:fld>
            <a:endParaRPr lang="en-GB"/>
          </a:p>
        </p:txBody>
      </p:sp>
      <p:sp>
        <p:nvSpPr>
          <p:cNvPr id="5" name="Footer Placeholder 4">
            <a:extLst>
              <a:ext uri="{FF2B5EF4-FFF2-40B4-BE49-F238E27FC236}">
                <a16:creationId xmlns:a16="http://schemas.microsoft.com/office/drawing/2014/main" id="{44072D15-515F-42FE-ACD4-82A6FAE162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5CA7CD-62A0-4151-BA79-524EA1122891}"/>
              </a:ext>
            </a:extLst>
          </p:cNvPr>
          <p:cNvSpPr>
            <a:spLocks noGrp="1"/>
          </p:cNvSpPr>
          <p:nvPr>
            <p:ph type="sldNum" sz="quarter" idx="12"/>
          </p:nvPr>
        </p:nvSpPr>
        <p:spPr/>
        <p:txBody>
          <a:bodyPr/>
          <a:lstStyle/>
          <a:p>
            <a:fld id="{A9A45992-41E4-471A-A968-F77AACD2D964}" type="slidenum">
              <a:rPr lang="en-GB" smtClean="0"/>
              <a:t>‹#›</a:t>
            </a:fld>
            <a:endParaRPr lang="en-GB"/>
          </a:p>
        </p:txBody>
      </p:sp>
    </p:spTree>
    <p:extLst>
      <p:ext uri="{BB962C8B-B14F-4D97-AF65-F5344CB8AC3E}">
        <p14:creationId xmlns:p14="http://schemas.microsoft.com/office/powerpoint/2010/main" val="652957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F93AE-9127-417D-B2CD-0FA3EA3EDE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143954-7608-453C-861D-BEBE8ECE50F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99D4A1-0985-4085-A147-1E7DA49853F8}"/>
              </a:ext>
            </a:extLst>
          </p:cNvPr>
          <p:cNvSpPr>
            <a:spLocks noGrp="1"/>
          </p:cNvSpPr>
          <p:nvPr>
            <p:ph type="dt" sz="half" idx="10"/>
          </p:nvPr>
        </p:nvSpPr>
        <p:spPr/>
        <p:txBody>
          <a:bodyPr/>
          <a:lstStyle/>
          <a:p>
            <a:fld id="{B36F6CAC-215D-497D-8252-A78C751FE46B}" type="datetimeFigureOut">
              <a:rPr lang="en-GB" smtClean="0"/>
              <a:t>27/03/2024</a:t>
            </a:fld>
            <a:endParaRPr lang="en-GB"/>
          </a:p>
        </p:txBody>
      </p:sp>
      <p:sp>
        <p:nvSpPr>
          <p:cNvPr id="5" name="Footer Placeholder 4">
            <a:extLst>
              <a:ext uri="{FF2B5EF4-FFF2-40B4-BE49-F238E27FC236}">
                <a16:creationId xmlns:a16="http://schemas.microsoft.com/office/drawing/2014/main" id="{18BC551B-1A80-4752-843A-190055A465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FB8323-51AA-40DC-982D-D0B9CBBA8EB0}"/>
              </a:ext>
            </a:extLst>
          </p:cNvPr>
          <p:cNvSpPr>
            <a:spLocks noGrp="1"/>
          </p:cNvSpPr>
          <p:nvPr>
            <p:ph type="sldNum" sz="quarter" idx="12"/>
          </p:nvPr>
        </p:nvSpPr>
        <p:spPr/>
        <p:txBody>
          <a:bodyPr/>
          <a:lstStyle/>
          <a:p>
            <a:fld id="{A9A45992-41E4-471A-A968-F77AACD2D964}" type="slidenum">
              <a:rPr lang="en-GB" smtClean="0"/>
              <a:t>‹#›</a:t>
            </a:fld>
            <a:endParaRPr lang="en-GB"/>
          </a:p>
        </p:txBody>
      </p:sp>
    </p:spTree>
    <p:extLst>
      <p:ext uri="{BB962C8B-B14F-4D97-AF65-F5344CB8AC3E}">
        <p14:creationId xmlns:p14="http://schemas.microsoft.com/office/powerpoint/2010/main" val="3713462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FAAA-0370-4CEB-998D-E8CE0C5C0F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4EE7529-175F-4ED9-B740-2777D728F7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DE5C695-5499-4316-9BE7-5E7649B35745}"/>
              </a:ext>
            </a:extLst>
          </p:cNvPr>
          <p:cNvSpPr>
            <a:spLocks noGrp="1"/>
          </p:cNvSpPr>
          <p:nvPr>
            <p:ph type="dt" sz="half" idx="10"/>
          </p:nvPr>
        </p:nvSpPr>
        <p:spPr/>
        <p:txBody>
          <a:bodyPr/>
          <a:lstStyle/>
          <a:p>
            <a:fld id="{B36F6CAC-215D-497D-8252-A78C751FE46B}" type="datetimeFigureOut">
              <a:rPr lang="en-GB" smtClean="0"/>
              <a:t>27/03/2024</a:t>
            </a:fld>
            <a:endParaRPr lang="en-GB"/>
          </a:p>
        </p:txBody>
      </p:sp>
      <p:sp>
        <p:nvSpPr>
          <p:cNvPr id="5" name="Footer Placeholder 4">
            <a:extLst>
              <a:ext uri="{FF2B5EF4-FFF2-40B4-BE49-F238E27FC236}">
                <a16:creationId xmlns:a16="http://schemas.microsoft.com/office/drawing/2014/main" id="{EF2882AB-C987-46FA-9E2C-EEA5DE6B7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7CF51-993D-44D5-9F60-58F33CA87AE9}"/>
              </a:ext>
            </a:extLst>
          </p:cNvPr>
          <p:cNvSpPr>
            <a:spLocks noGrp="1"/>
          </p:cNvSpPr>
          <p:nvPr>
            <p:ph type="sldNum" sz="quarter" idx="12"/>
          </p:nvPr>
        </p:nvSpPr>
        <p:spPr/>
        <p:txBody>
          <a:bodyPr/>
          <a:lstStyle/>
          <a:p>
            <a:fld id="{A9A45992-41E4-471A-A968-F77AACD2D964}" type="slidenum">
              <a:rPr lang="en-GB" smtClean="0"/>
              <a:t>‹#›</a:t>
            </a:fld>
            <a:endParaRPr lang="en-GB"/>
          </a:p>
        </p:txBody>
      </p:sp>
    </p:spTree>
    <p:extLst>
      <p:ext uri="{BB962C8B-B14F-4D97-AF65-F5344CB8AC3E}">
        <p14:creationId xmlns:p14="http://schemas.microsoft.com/office/powerpoint/2010/main" val="1738042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7601A-EB5F-4905-ACE5-0BFFB8985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BACB70-76D9-4A5B-B0A8-6FEA2E3CAE9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1D5120A-1227-485B-B0B9-FD4BF948C03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C446A5-91CB-41F8-A5C4-A55B85B96EB9}"/>
              </a:ext>
            </a:extLst>
          </p:cNvPr>
          <p:cNvSpPr>
            <a:spLocks noGrp="1"/>
          </p:cNvSpPr>
          <p:nvPr>
            <p:ph type="dt" sz="half" idx="10"/>
          </p:nvPr>
        </p:nvSpPr>
        <p:spPr/>
        <p:txBody>
          <a:bodyPr/>
          <a:lstStyle/>
          <a:p>
            <a:fld id="{B36F6CAC-215D-497D-8252-A78C751FE46B}" type="datetimeFigureOut">
              <a:rPr lang="en-GB" smtClean="0"/>
              <a:t>27/03/2024</a:t>
            </a:fld>
            <a:endParaRPr lang="en-GB"/>
          </a:p>
        </p:txBody>
      </p:sp>
      <p:sp>
        <p:nvSpPr>
          <p:cNvPr id="6" name="Footer Placeholder 5">
            <a:extLst>
              <a:ext uri="{FF2B5EF4-FFF2-40B4-BE49-F238E27FC236}">
                <a16:creationId xmlns:a16="http://schemas.microsoft.com/office/drawing/2014/main" id="{6C66068E-AECC-4F74-A3AB-766FD26D1B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A684AC-22EE-4219-AE28-C465707BE514}"/>
              </a:ext>
            </a:extLst>
          </p:cNvPr>
          <p:cNvSpPr>
            <a:spLocks noGrp="1"/>
          </p:cNvSpPr>
          <p:nvPr>
            <p:ph type="sldNum" sz="quarter" idx="12"/>
          </p:nvPr>
        </p:nvSpPr>
        <p:spPr/>
        <p:txBody>
          <a:bodyPr/>
          <a:lstStyle/>
          <a:p>
            <a:fld id="{A9A45992-41E4-471A-A968-F77AACD2D964}" type="slidenum">
              <a:rPr lang="en-GB" smtClean="0"/>
              <a:t>‹#›</a:t>
            </a:fld>
            <a:endParaRPr lang="en-GB"/>
          </a:p>
        </p:txBody>
      </p:sp>
    </p:spTree>
    <p:extLst>
      <p:ext uri="{BB962C8B-B14F-4D97-AF65-F5344CB8AC3E}">
        <p14:creationId xmlns:p14="http://schemas.microsoft.com/office/powerpoint/2010/main" val="2188842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7B92A-0D2F-4101-91DF-45424A34A9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FF249C-1082-461B-8DCB-E6412BDDB0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7680A8E-62C6-4310-B350-BD33F78EF25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47D179-D0C6-450E-B4D6-CB9FDD329F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8BDB277-83AE-4F2A-BBC6-36840B87802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EB7EFB6-B845-4E94-932A-C075493CAC4F}"/>
              </a:ext>
            </a:extLst>
          </p:cNvPr>
          <p:cNvSpPr>
            <a:spLocks noGrp="1"/>
          </p:cNvSpPr>
          <p:nvPr>
            <p:ph type="dt" sz="half" idx="10"/>
          </p:nvPr>
        </p:nvSpPr>
        <p:spPr/>
        <p:txBody>
          <a:bodyPr/>
          <a:lstStyle/>
          <a:p>
            <a:fld id="{B36F6CAC-215D-497D-8252-A78C751FE46B}" type="datetimeFigureOut">
              <a:rPr lang="en-GB" smtClean="0"/>
              <a:t>27/03/2024</a:t>
            </a:fld>
            <a:endParaRPr lang="en-GB"/>
          </a:p>
        </p:txBody>
      </p:sp>
      <p:sp>
        <p:nvSpPr>
          <p:cNvPr id="8" name="Footer Placeholder 7">
            <a:extLst>
              <a:ext uri="{FF2B5EF4-FFF2-40B4-BE49-F238E27FC236}">
                <a16:creationId xmlns:a16="http://schemas.microsoft.com/office/drawing/2014/main" id="{C46DFE21-2C0D-45C1-925C-B9FEECD203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9E7EDC-828E-4ECE-A32E-ED3C1065E521}"/>
              </a:ext>
            </a:extLst>
          </p:cNvPr>
          <p:cNvSpPr>
            <a:spLocks noGrp="1"/>
          </p:cNvSpPr>
          <p:nvPr>
            <p:ph type="sldNum" sz="quarter" idx="12"/>
          </p:nvPr>
        </p:nvSpPr>
        <p:spPr/>
        <p:txBody>
          <a:bodyPr/>
          <a:lstStyle/>
          <a:p>
            <a:fld id="{A9A45992-41E4-471A-A968-F77AACD2D964}" type="slidenum">
              <a:rPr lang="en-GB" smtClean="0"/>
              <a:t>‹#›</a:t>
            </a:fld>
            <a:endParaRPr lang="en-GB"/>
          </a:p>
        </p:txBody>
      </p:sp>
    </p:spTree>
    <p:extLst>
      <p:ext uri="{BB962C8B-B14F-4D97-AF65-F5344CB8AC3E}">
        <p14:creationId xmlns:p14="http://schemas.microsoft.com/office/powerpoint/2010/main" val="59990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5AC9-A53D-434F-BACE-5B20F164B9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112C96-F213-4365-8314-96EED595BBD2}"/>
              </a:ext>
            </a:extLst>
          </p:cNvPr>
          <p:cNvSpPr>
            <a:spLocks noGrp="1"/>
          </p:cNvSpPr>
          <p:nvPr>
            <p:ph type="dt" sz="half" idx="10"/>
          </p:nvPr>
        </p:nvSpPr>
        <p:spPr/>
        <p:txBody>
          <a:bodyPr/>
          <a:lstStyle/>
          <a:p>
            <a:fld id="{B36F6CAC-215D-497D-8252-A78C751FE46B}" type="datetimeFigureOut">
              <a:rPr lang="en-GB" smtClean="0"/>
              <a:t>27/03/2024</a:t>
            </a:fld>
            <a:endParaRPr lang="en-GB"/>
          </a:p>
        </p:txBody>
      </p:sp>
      <p:sp>
        <p:nvSpPr>
          <p:cNvPr id="4" name="Footer Placeholder 3">
            <a:extLst>
              <a:ext uri="{FF2B5EF4-FFF2-40B4-BE49-F238E27FC236}">
                <a16:creationId xmlns:a16="http://schemas.microsoft.com/office/drawing/2014/main" id="{58D3427D-51FB-4980-B380-2C33482768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678CE9-DD5D-4E5E-99CF-0FFCF54A8750}"/>
              </a:ext>
            </a:extLst>
          </p:cNvPr>
          <p:cNvSpPr>
            <a:spLocks noGrp="1"/>
          </p:cNvSpPr>
          <p:nvPr>
            <p:ph type="sldNum" sz="quarter" idx="12"/>
          </p:nvPr>
        </p:nvSpPr>
        <p:spPr/>
        <p:txBody>
          <a:bodyPr/>
          <a:lstStyle/>
          <a:p>
            <a:fld id="{A9A45992-41E4-471A-A968-F77AACD2D964}" type="slidenum">
              <a:rPr lang="en-GB" smtClean="0"/>
              <a:t>‹#›</a:t>
            </a:fld>
            <a:endParaRPr lang="en-GB"/>
          </a:p>
        </p:txBody>
      </p:sp>
    </p:spTree>
    <p:extLst>
      <p:ext uri="{BB962C8B-B14F-4D97-AF65-F5344CB8AC3E}">
        <p14:creationId xmlns:p14="http://schemas.microsoft.com/office/powerpoint/2010/main" val="3208143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56A133-5EFD-4523-AD20-48F158798170}"/>
              </a:ext>
            </a:extLst>
          </p:cNvPr>
          <p:cNvSpPr>
            <a:spLocks noGrp="1"/>
          </p:cNvSpPr>
          <p:nvPr>
            <p:ph type="dt" sz="half" idx="10"/>
          </p:nvPr>
        </p:nvSpPr>
        <p:spPr/>
        <p:txBody>
          <a:bodyPr/>
          <a:lstStyle/>
          <a:p>
            <a:fld id="{B36F6CAC-215D-497D-8252-A78C751FE46B}" type="datetimeFigureOut">
              <a:rPr lang="en-GB" smtClean="0"/>
              <a:t>27/03/2024</a:t>
            </a:fld>
            <a:endParaRPr lang="en-GB"/>
          </a:p>
        </p:txBody>
      </p:sp>
      <p:sp>
        <p:nvSpPr>
          <p:cNvPr id="3" name="Footer Placeholder 2">
            <a:extLst>
              <a:ext uri="{FF2B5EF4-FFF2-40B4-BE49-F238E27FC236}">
                <a16:creationId xmlns:a16="http://schemas.microsoft.com/office/drawing/2014/main" id="{52E21D7D-04C0-4FC4-87AE-B241214912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A568BE-7A5E-4E25-8A77-28F38C0BACA1}"/>
              </a:ext>
            </a:extLst>
          </p:cNvPr>
          <p:cNvSpPr>
            <a:spLocks noGrp="1"/>
          </p:cNvSpPr>
          <p:nvPr>
            <p:ph type="sldNum" sz="quarter" idx="12"/>
          </p:nvPr>
        </p:nvSpPr>
        <p:spPr/>
        <p:txBody>
          <a:bodyPr/>
          <a:lstStyle/>
          <a:p>
            <a:fld id="{A9A45992-41E4-471A-A968-F77AACD2D964}" type="slidenum">
              <a:rPr lang="en-GB" smtClean="0"/>
              <a:t>‹#›</a:t>
            </a:fld>
            <a:endParaRPr lang="en-GB"/>
          </a:p>
        </p:txBody>
      </p:sp>
    </p:spTree>
    <p:extLst>
      <p:ext uri="{BB962C8B-B14F-4D97-AF65-F5344CB8AC3E}">
        <p14:creationId xmlns:p14="http://schemas.microsoft.com/office/powerpoint/2010/main" val="1547319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27DA4-EA8D-4693-A6A7-6CD451AFB8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00378E-0952-426E-8C03-C75223EDF6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F603BE-D5D8-411B-9C07-645AC91F16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BF3CF55-582D-4E91-826E-012F51FDABEA}"/>
              </a:ext>
            </a:extLst>
          </p:cNvPr>
          <p:cNvSpPr>
            <a:spLocks noGrp="1"/>
          </p:cNvSpPr>
          <p:nvPr>
            <p:ph type="dt" sz="half" idx="10"/>
          </p:nvPr>
        </p:nvSpPr>
        <p:spPr/>
        <p:txBody>
          <a:bodyPr/>
          <a:lstStyle/>
          <a:p>
            <a:fld id="{B36F6CAC-215D-497D-8252-A78C751FE46B}" type="datetimeFigureOut">
              <a:rPr lang="en-GB" smtClean="0"/>
              <a:t>27/03/2024</a:t>
            </a:fld>
            <a:endParaRPr lang="en-GB"/>
          </a:p>
        </p:txBody>
      </p:sp>
      <p:sp>
        <p:nvSpPr>
          <p:cNvPr id="6" name="Footer Placeholder 5">
            <a:extLst>
              <a:ext uri="{FF2B5EF4-FFF2-40B4-BE49-F238E27FC236}">
                <a16:creationId xmlns:a16="http://schemas.microsoft.com/office/drawing/2014/main" id="{69577C47-D9B4-47CD-A102-E2CA975706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C0F833-6590-47E9-B9A4-6D5D96261492}"/>
              </a:ext>
            </a:extLst>
          </p:cNvPr>
          <p:cNvSpPr>
            <a:spLocks noGrp="1"/>
          </p:cNvSpPr>
          <p:nvPr>
            <p:ph type="sldNum" sz="quarter" idx="12"/>
          </p:nvPr>
        </p:nvSpPr>
        <p:spPr/>
        <p:txBody>
          <a:bodyPr/>
          <a:lstStyle/>
          <a:p>
            <a:fld id="{A9A45992-41E4-471A-A968-F77AACD2D964}" type="slidenum">
              <a:rPr lang="en-GB" smtClean="0"/>
              <a:t>‹#›</a:t>
            </a:fld>
            <a:endParaRPr lang="en-GB"/>
          </a:p>
        </p:txBody>
      </p:sp>
    </p:spTree>
    <p:extLst>
      <p:ext uri="{BB962C8B-B14F-4D97-AF65-F5344CB8AC3E}">
        <p14:creationId xmlns:p14="http://schemas.microsoft.com/office/powerpoint/2010/main" val="3554194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7CB7A-2820-48E9-9382-C32835658E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EC282D1-9024-48C5-9C1B-7AEF57AF84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A6D3D9-CB53-44FF-8270-95CBD66452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153F98F-9C28-4694-9298-55D210638D5E}"/>
              </a:ext>
            </a:extLst>
          </p:cNvPr>
          <p:cNvSpPr>
            <a:spLocks noGrp="1"/>
          </p:cNvSpPr>
          <p:nvPr>
            <p:ph type="dt" sz="half" idx="10"/>
          </p:nvPr>
        </p:nvSpPr>
        <p:spPr/>
        <p:txBody>
          <a:bodyPr/>
          <a:lstStyle/>
          <a:p>
            <a:fld id="{B36F6CAC-215D-497D-8252-A78C751FE46B}" type="datetimeFigureOut">
              <a:rPr lang="en-GB" smtClean="0"/>
              <a:t>27/03/2024</a:t>
            </a:fld>
            <a:endParaRPr lang="en-GB"/>
          </a:p>
        </p:txBody>
      </p:sp>
      <p:sp>
        <p:nvSpPr>
          <p:cNvPr id="6" name="Footer Placeholder 5">
            <a:extLst>
              <a:ext uri="{FF2B5EF4-FFF2-40B4-BE49-F238E27FC236}">
                <a16:creationId xmlns:a16="http://schemas.microsoft.com/office/drawing/2014/main" id="{3A9D1E33-8FE5-4F5A-AEA4-AD9BD874D4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482A25-3DAA-40F7-B5EA-0C29895C3DD8}"/>
              </a:ext>
            </a:extLst>
          </p:cNvPr>
          <p:cNvSpPr>
            <a:spLocks noGrp="1"/>
          </p:cNvSpPr>
          <p:nvPr>
            <p:ph type="sldNum" sz="quarter" idx="12"/>
          </p:nvPr>
        </p:nvSpPr>
        <p:spPr/>
        <p:txBody>
          <a:bodyPr/>
          <a:lstStyle/>
          <a:p>
            <a:fld id="{A9A45992-41E4-471A-A968-F77AACD2D964}" type="slidenum">
              <a:rPr lang="en-GB" smtClean="0"/>
              <a:t>‹#›</a:t>
            </a:fld>
            <a:endParaRPr lang="en-GB"/>
          </a:p>
        </p:txBody>
      </p:sp>
    </p:spTree>
    <p:extLst>
      <p:ext uri="{BB962C8B-B14F-4D97-AF65-F5344CB8AC3E}">
        <p14:creationId xmlns:p14="http://schemas.microsoft.com/office/powerpoint/2010/main" val="3253482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D4655-44A2-4A4A-A1EB-965CF32976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65BCEB-E723-450C-8D9D-2581B48A23B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55AE95-9C41-49EF-9D6D-57D84F192293}"/>
              </a:ext>
            </a:extLst>
          </p:cNvPr>
          <p:cNvSpPr>
            <a:spLocks noGrp="1"/>
          </p:cNvSpPr>
          <p:nvPr>
            <p:ph type="dt" sz="half" idx="10"/>
          </p:nvPr>
        </p:nvSpPr>
        <p:spPr/>
        <p:txBody>
          <a:bodyPr/>
          <a:lstStyle/>
          <a:p>
            <a:fld id="{B36F6CAC-215D-497D-8252-A78C751FE46B}" type="datetimeFigureOut">
              <a:rPr lang="en-GB" smtClean="0"/>
              <a:t>27/03/2024</a:t>
            </a:fld>
            <a:endParaRPr lang="en-GB"/>
          </a:p>
        </p:txBody>
      </p:sp>
      <p:sp>
        <p:nvSpPr>
          <p:cNvPr id="5" name="Footer Placeholder 4">
            <a:extLst>
              <a:ext uri="{FF2B5EF4-FFF2-40B4-BE49-F238E27FC236}">
                <a16:creationId xmlns:a16="http://schemas.microsoft.com/office/drawing/2014/main" id="{61733C17-8187-4057-AA85-AB7A98E299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8FA501-22D9-46AE-A65F-F1612D4FC1CC}"/>
              </a:ext>
            </a:extLst>
          </p:cNvPr>
          <p:cNvSpPr>
            <a:spLocks noGrp="1"/>
          </p:cNvSpPr>
          <p:nvPr>
            <p:ph type="sldNum" sz="quarter" idx="12"/>
          </p:nvPr>
        </p:nvSpPr>
        <p:spPr/>
        <p:txBody>
          <a:bodyPr/>
          <a:lstStyle/>
          <a:p>
            <a:fld id="{A9A45992-41E4-471A-A968-F77AACD2D964}" type="slidenum">
              <a:rPr lang="en-GB" smtClean="0"/>
              <a:t>‹#›</a:t>
            </a:fld>
            <a:endParaRPr lang="en-GB"/>
          </a:p>
        </p:txBody>
      </p:sp>
    </p:spTree>
    <p:extLst>
      <p:ext uri="{BB962C8B-B14F-4D97-AF65-F5344CB8AC3E}">
        <p14:creationId xmlns:p14="http://schemas.microsoft.com/office/powerpoint/2010/main" val="3002594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6B541D-3D1E-4174-B5A1-285D56CE2E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311859-B299-4285-85F6-1E2D68A8153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DFBFA1-2188-4A4C-81CC-87CE1CB21086}"/>
              </a:ext>
            </a:extLst>
          </p:cNvPr>
          <p:cNvSpPr>
            <a:spLocks noGrp="1"/>
          </p:cNvSpPr>
          <p:nvPr>
            <p:ph type="dt" sz="half" idx="10"/>
          </p:nvPr>
        </p:nvSpPr>
        <p:spPr/>
        <p:txBody>
          <a:bodyPr/>
          <a:lstStyle/>
          <a:p>
            <a:fld id="{B36F6CAC-215D-497D-8252-A78C751FE46B}" type="datetimeFigureOut">
              <a:rPr lang="en-GB" smtClean="0"/>
              <a:t>27/03/2024</a:t>
            </a:fld>
            <a:endParaRPr lang="en-GB"/>
          </a:p>
        </p:txBody>
      </p:sp>
      <p:sp>
        <p:nvSpPr>
          <p:cNvPr id="5" name="Footer Placeholder 4">
            <a:extLst>
              <a:ext uri="{FF2B5EF4-FFF2-40B4-BE49-F238E27FC236}">
                <a16:creationId xmlns:a16="http://schemas.microsoft.com/office/drawing/2014/main" id="{EF539204-B98D-4DC8-8BF4-6E444102C3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BF269C-8EF8-4116-8840-9CA7F2421851}"/>
              </a:ext>
            </a:extLst>
          </p:cNvPr>
          <p:cNvSpPr>
            <a:spLocks noGrp="1"/>
          </p:cNvSpPr>
          <p:nvPr>
            <p:ph type="sldNum" sz="quarter" idx="12"/>
          </p:nvPr>
        </p:nvSpPr>
        <p:spPr/>
        <p:txBody>
          <a:bodyPr/>
          <a:lstStyle/>
          <a:p>
            <a:fld id="{A9A45992-41E4-471A-A968-F77AACD2D964}" type="slidenum">
              <a:rPr lang="en-GB" smtClean="0"/>
              <a:t>‹#›</a:t>
            </a:fld>
            <a:endParaRPr lang="en-GB"/>
          </a:p>
        </p:txBody>
      </p:sp>
    </p:spTree>
    <p:extLst>
      <p:ext uri="{BB962C8B-B14F-4D97-AF65-F5344CB8AC3E}">
        <p14:creationId xmlns:p14="http://schemas.microsoft.com/office/powerpoint/2010/main" val="1612227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B45FF0-9825-4A90-808D-1D0650F33B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6D5461-CEE5-4D05-A18D-D068CF7E12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243E9A-7D65-4819-9A89-433DC4714D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6F6CAC-215D-497D-8252-A78C751FE46B}" type="datetimeFigureOut">
              <a:rPr lang="en-GB" smtClean="0"/>
              <a:t>27/03/2024</a:t>
            </a:fld>
            <a:endParaRPr lang="en-GB"/>
          </a:p>
        </p:txBody>
      </p:sp>
      <p:sp>
        <p:nvSpPr>
          <p:cNvPr id="5" name="Footer Placeholder 4">
            <a:extLst>
              <a:ext uri="{FF2B5EF4-FFF2-40B4-BE49-F238E27FC236}">
                <a16:creationId xmlns:a16="http://schemas.microsoft.com/office/drawing/2014/main" id="{70776E67-FA7C-4E7A-8333-5D01CB9410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D030EE-1B4F-47E3-8976-8E561997DB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A45992-41E4-471A-A968-F77AACD2D964}" type="slidenum">
              <a:rPr lang="en-GB" smtClean="0"/>
              <a:t>‹#›</a:t>
            </a:fld>
            <a:endParaRPr lang="en-GB"/>
          </a:p>
        </p:txBody>
      </p:sp>
    </p:spTree>
    <p:extLst>
      <p:ext uri="{BB962C8B-B14F-4D97-AF65-F5344CB8AC3E}">
        <p14:creationId xmlns:p14="http://schemas.microsoft.com/office/powerpoint/2010/main" val="30797595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hyperlink" Target="https://eur01.safelinks.protection.outlook.com/?url=https%3A%2F%2Fwww.facebook.com%2Fbritishrecycledplastic%2Fposts%2Fpfbid0VsVjBQu5vpUc8ijt67G3Ldn6ExM6RkorTm4SAFy3stQHUH1d7SibqZiKNFWzErsYl&amp;data=05%7C02%7Cmfurber%40andaras.org%7C47395429d922461bec8408dc2e0beefb%7Ca7eed89b706b4efb85c75286f5cd7c5e%7C0%7C0%7C638435875980905280%7CUnknown%7CTWFpbGZsb3d8eyJWIjoiMC4wLjAwMDAiLCJQIjoiV2luMzIiLCJBTiI6Ik1haWwiLCJXVCI6Mn0%3D%7C0%7C%7C%7C&amp;sdata=2seWa3t%2FHRAbsdQoSXadZlOqfK2UmyL9g59elT0Nspg%3D&amp;reserved=0" TargetMode="Externa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3.PNG"/><Relationship Id="rId2" Type="http://schemas.openxmlformats.org/officeDocument/2006/relationships/image" Target="../media/image37.png"/><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40.jpg"/><Relationship Id="rId4" Type="http://schemas.openxmlformats.org/officeDocument/2006/relationships/image" Target="../media/image39.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5.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16.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jpg"/><Relationship Id="rId7" Type="http://schemas.openxmlformats.org/officeDocument/2006/relationships/image" Target="../media/image51.png"/><Relationship Id="rId2" Type="http://schemas.openxmlformats.org/officeDocument/2006/relationships/image" Target="../media/image46.png"/><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3.PNG"/><Relationship Id="rId5" Type="http://schemas.openxmlformats.org/officeDocument/2006/relationships/image" Target="../media/image54.png"/><Relationship Id="rId4" Type="http://schemas.openxmlformats.org/officeDocument/2006/relationships/image" Target="../media/image5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1E75E-9196-41A4-BFCF-BC72C429F60B}"/>
              </a:ext>
            </a:extLst>
          </p:cNvPr>
          <p:cNvSpPr>
            <a:spLocks noGrp="1"/>
          </p:cNvSpPr>
          <p:nvPr>
            <p:ph type="ctrTitle"/>
          </p:nvPr>
        </p:nvSpPr>
        <p:spPr>
          <a:xfrm>
            <a:off x="1039906" y="378291"/>
            <a:ext cx="9144000" cy="1584979"/>
          </a:xfrm>
        </p:spPr>
        <p:txBody>
          <a:bodyPr>
            <a:normAutofit/>
          </a:bodyPr>
          <a:lstStyle/>
          <a:p>
            <a:r>
              <a:rPr lang="en-US" sz="4800" b="1" dirty="0"/>
              <a:t>The Air We Breathe- Our Community In Action. Locally and Globally</a:t>
            </a:r>
            <a:endParaRPr lang="en-GB" sz="4800" b="1" dirty="0"/>
          </a:p>
        </p:txBody>
      </p:sp>
      <p:pic>
        <p:nvPicPr>
          <p:cNvPr id="5" name="Picture 4">
            <a:extLst>
              <a:ext uri="{FF2B5EF4-FFF2-40B4-BE49-F238E27FC236}">
                <a16:creationId xmlns:a16="http://schemas.microsoft.com/office/drawing/2014/main" id="{B1869B26-215C-417B-A60E-D2AF4A33CD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47449" y="2122862"/>
            <a:ext cx="6096000" cy="4572000"/>
          </a:xfrm>
          <a:prstGeom prst="rect">
            <a:avLst/>
          </a:prstGeom>
        </p:spPr>
      </p:pic>
      <p:sp>
        <p:nvSpPr>
          <p:cNvPr id="3" name="TextBox 2">
            <a:extLst>
              <a:ext uri="{FF2B5EF4-FFF2-40B4-BE49-F238E27FC236}">
                <a16:creationId xmlns:a16="http://schemas.microsoft.com/office/drawing/2014/main" id="{CF05082B-74B1-4EEF-9248-38B38BC691F7}"/>
              </a:ext>
            </a:extLst>
          </p:cNvPr>
          <p:cNvSpPr txBox="1"/>
          <p:nvPr/>
        </p:nvSpPr>
        <p:spPr>
          <a:xfrm>
            <a:off x="847165" y="3119718"/>
            <a:ext cx="3872753" cy="1754326"/>
          </a:xfrm>
          <a:prstGeom prst="rect">
            <a:avLst/>
          </a:prstGeom>
          <a:noFill/>
        </p:spPr>
        <p:txBody>
          <a:bodyPr wrap="square" rtlCol="0">
            <a:spAutoFit/>
          </a:bodyPr>
          <a:lstStyle/>
          <a:p>
            <a:r>
              <a:rPr lang="en-US" b="1" dirty="0"/>
              <a:t>Article 24:</a:t>
            </a:r>
          </a:p>
          <a:p>
            <a:r>
              <a:rPr lang="en-US" dirty="0"/>
              <a:t>Children have the right to good quality health care, to clean water, nutritious food and a clean environment </a:t>
            </a:r>
            <a:r>
              <a:rPr lang="en-US" b="1" dirty="0"/>
              <a:t>. </a:t>
            </a:r>
            <a:r>
              <a:rPr lang="en-US" dirty="0"/>
              <a:t>Rich countries should help poorer countries achieve this.</a:t>
            </a:r>
            <a:endParaRPr lang="en-GB" dirty="0"/>
          </a:p>
        </p:txBody>
      </p:sp>
      <p:pic>
        <p:nvPicPr>
          <p:cNvPr id="6" name="Picture 5">
            <a:extLst>
              <a:ext uri="{FF2B5EF4-FFF2-40B4-BE49-F238E27FC236}">
                <a16:creationId xmlns:a16="http://schemas.microsoft.com/office/drawing/2014/main" id="{45862946-D492-4EF9-95DD-76EA6616B0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91481" y="163138"/>
            <a:ext cx="1721226" cy="1754326"/>
          </a:xfrm>
          <a:prstGeom prst="rect">
            <a:avLst/>
          </a:prstGeom>
        </p:spPr>
      </p:pic>
      <p:pic>
        <p:nvPicPr>
          <p:cNvPr id="8" name="Picture 7">
            <a:extLst>
              <a:ext uri="{FF2B5EF4-FFF2-40B4-BE49-F238E27FC236}">
                <a16:creationId xmlns:a16="http://schemas.microsoft.com/office/drawing/2014/main" id="{AE36473E-95B2-4C8D-9FCC-F56C53F679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8953" y="1432386"/>
            <a:ext cx="1161905" cy="1380952"/>
          </a:xfrm>
          <a:prstGeom prst="rect">
            <a:avLst/>
          </a:prstGeom>
        </p:spPr>
      </p:pic>
    </p:spTree>
    <p:extLst>
      <p:ext uri="{BB962C8B-B14F-4D97-AF65-F5344CB8AC3E}">
        <p14:creationId xmlns:p14="http://schemas.microsoft.com/office/powerpoint/2010/main" val="296322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2D4452-7880-450E-B083-B0970A1DAB17}"/>
              </a:ext>
            </a:extLst>
          </p:cNvPr>
          <p:cNvSpPr txBox="1"/>
          <p:nvPr/>
        </p:nvSpPr>
        <p:spPr>
          <a:xfrm>
            <a:off x="5674658" y="1061040"/>
            <a:ext cx="5499847" cy="5693866"/>
          </a:xfrm>
          <a:prstGeom prst="rect">
            <a:avLst/>
          </a:prstGeom>
          <a:noFill/>
        </p:spPr>
        <p:txBody>
          <a:bodyPr wrap="square" rtlCol="0">
            <a:spAutoFit/>
          </a:bodyPr>
          <a:lstStyle/>
          <a:p>
            <a:endParaRPr lang="en-US" sz="2800" dirty="0"/>
          </a:p>
          <a:p>
            <a:r>
              <a:rPr lang="en-US" sz="2800" dirty="0"/>
              <a:t>Hello and welcome to St Stephens Community Academy. As a rights respecting school we know it’s so important to have our voice heard and respected so thank you for this opportunity. Working for and with our community gives us a sense of belonging .Our school values of Advocacy, Creativity, Relationships and Leadership help to guide all we do at school ,in our community and beyond. </a:t>
            </a:r>
            <a:endParaRPr lang="en-GB" sz="2800" dirty="0"/>
          </a:p>
        </p:txBody>
      </p:sp>
      <p:pic>
        <p:nvPicPr>
          <p:cNvPr id="6" name="IMG_0439">
            <a:hlinkClick r:id="" action="ppaction://media"/>
            <a:extLst>
              <a:ext uri="{FF2B5EF4-FFF2-40B4-BE49-F238E27FC236}">
                <a16:creationId xmlns:a16="http://schemas.microsoft.com/office/drawing/2014/main" id="{B3CE015C-6B78-4CDF-AFD8-8906C245073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97896" y="726141"/>
            <a:ext cx="5187407" cy="5123329"/>
          </a:xfrm>
          <a:prstGeom prst="rect">
            <a:avLst/>
          </a:prstGeom>
        </p:spPr>
      </p:pic>
      <p:pic>
        <p:nvPicPr>
          <p:cNvPr id="9" name="Picture 8">
            <a:extLst>
              <a:ext uri="{FF2B5EF4-FFF2-40B4-BE49-F238E27FC236}">
                <a16:creationId xmlns:a16="http://schemas.microsoft.com/office/drawing/2014/main" id="{C7D6F115-9776-4E6F-AE0F-126FB9B416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446080" y="103094"/>
            <a:ext cx="1456851" cy="1484867"/>
          </a:xfrm>
          <a:prstGeom prst="rect">
            <a:avLst/>
          </a:prstGeom>
        </p:spPr>
      </p:pic>
    </p:spTree>
    <p:extLst>
      <p:ext uri="{BB962C8B-B14F-4D97-AF65-F5344CB8AC3E}">
        <p14:creationId xmlns:p14="http://schemas.microsoft.com/office/powerpoint/2010/main" val="1856851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00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30CAFAC-7A61-4860-B4D4-CC7C1B23E8AC}"/>
              </a:ext>
            </a:extLst>
          </p:cNvPr>
          <p:cNvPicPr>
            <a:picLocks noChangeAspect="1"/>
          </p:cNvPicPr>
          <p:nvPr/>
        </p:nvPicPr>
        <p:blipFill>
          <a:blip r:embed="rId4"/>
          <a:stretch>
            <a:fillRect/>
          </a:stretch>
        </p:blipFill>
        <p:spPr>
          <a:xfrm>
            <a:off x="448233" y="812915"/>
            <a:ext cx="5201262" cy="3915968"/>
          </a:xfrm>
          <a:prstGeom prst="rect">
            <a:avLst/>
          </a:prstGeom>
        </p:spPr>
      </p:pic>
      <p:pic>
        <p:nvPicPr>
          <p:cNvPr id="3" name="Picture 2">
            <a:extLst>
              <a:ext uri="{FF2B5EF4-FFF2-40B4-BE49-F238E27FC236}">
                <a16:creationId xmlns:a16="http://schemas.microsoft.com/office/drawing/2014/main" id="{6914A0E7-DC46-4394-B3F1-2C3B046D5CB8}"/>
              </a:ext>
            </a:extLst>
          </p:cNvPr>
          <p:cNvPicPr>
            <a:picLocks noChangeAspect="1"/>
          </p:cNvPicPr>
          <p:nvPr/>
        </p:nvPicPr>
        <p:blipFill>
          <a:blip r:embed="rId5"/>
          <a:stretch>
            <a:fillRect/>
          </a:stretch>
        </p:blipFill>
        <p:spPr>
          <a:xfrm>
            <a:off x="5768789" y="4208930"/>
            <a:ext cx="1855693" cy="2474257"/>
          </a:xfrm>
          <a:prstGeom prst="rect">
            <a:avLst/>
          </a:prstGeom>
        </p:spPr>
      </p:pic>
      <p:pic>
        <p:nvPicPr>
          <p:cNvPr id="7" name="IMG_0445">
            <a:hlinkClick r:id="" action="ppaction://media"/>
            <a:extLst>
              <a:ext uri="{FF2B5EF4-FFF2-40B4-BE49-F238E27FC236}">
                <a16:creationId xmlns:a16="http://schemas.microsoft.com/office/drawing/2014/main" id="{D44CBA94-6173-4F32-9C26-6BB01A21FB75}"/>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7416648" y="219633"/>
            <a:ext cx="4327119" cy="4056531"/>
          </a:xfrm>
          <a:prstGeom prst="rect">
            <a:avLst/>
          </a:prstGeom>
        </p:spPr>
      </p:pic>
    </p:spTree>
    <p:extLst>
      <p:ext uri="{BB962C8B-B14F-4D97-AF65-F5344CB8AC3E}">
        <p14:creationId xmlns:p14="http://schemas.microsoft.com/office/powerpoint/2010/main" val="996857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04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365506B-995D-4909-AD99-343866935FA0}"/>
              </a:ext>
            </a:extLst>
          </p:cNvPr>
          <p:cNvPicPr>
            <a:picLocks noChangeAspect="1"/>
          </p:cNvPicPr>
          <p:nvPr/>
        </p:nvPicPr>
        <p:blipFill>
          <a:blip r:embed="rId2"/>
          <a:stretch>
            <a:fillRect/>
          </a:stretch>
        </p:blipFill>
        <p:spPr>
          <a:xfrm>
            <a:off x="537882" y="735280"/>
            <a:ext cx="10945905" cy="5834786"/>
          </a:xfrm>
          <a:prstGeom prst="rect">
            <a:avLst/>
          </a:prstGeom>
        </p:spPr>
      </p:pic>
      <p:pic>
        <p:nvPicPr>
          <p:cNvPr id="4" name="Picture 3">
            <a:extLst>
              <a:ext uri="{FF2B5EF4-FFF2-40B4-BE49-F238E27FC236}">
                <a16:creationId xmlns:a16="http://schemas.microsoft.com/office/drawing/2014/main" id="{A1C02DF7-BD1E-4D2B-AF9E-86E42A565F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21882" y="287934"/>
            <a:ext cx="1161905" cy="1380952"/>
          </a:xfrm>
          <a:prstGeom prst="rect">
            <a:avLst/>
          </a:prstGeom>
        </p:spPr>
      </p:pic>
    </p:spTree>
    <p:extLst>
      <p:ext uri="{BB962C8B-B14F-4D97-AF65-F5344CB8AC3E}">
        <p14:creationId xmlns:p14="http://schemas.microsoft.com/office/powerpoint/2010/main" val="979974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3057F45-13F8-4D69-A758-57A4F41348E3}"/>
              </a:ext>
            </a:extLst>
          </p:cNvPr>
          <p:cNvPicPr>
            <a:picLocks noChangeAspect="1"/>
          </p:cNvPicPr>
          <p:nvPr/>
        </p:nvPicPr>
        <p:blipFill>
          <a:blip r:embed="rId2"/>
          <a:stretch>
            <a:fillRect/>
          </a:stretch>
        </p:blipFill>
        <p:spPr>
          <a:xfrm>
            <a:off x="466163" y="286123"/>
            <a:ext cx="7771900" cy="6285754"/>
          </a:xfrm>
          <a:prstGeom prst="rect">
            <a:avLst/>
          </a:prstGeom>
        </p:spPr>
      </p:pic>
      <p:pic>
        <p:nvPicPr>
          <p:cNvPr id="3" name="Picture 2">
            <a:extLst>
              <a:ext uri="{FF2B5EF4-FFF2-40B4-BE49-F238E27FC236}">
                <a16:creationId xmlns:a16="http://schemas.microsoft.com/office/drawing/2014/main" id="{0EA108E9-79D3-44A4-9166-49AFF07A943B}"/>
              </a:ext>
            </a:extLst>
          </p:cNvPr>
          <p:cNvPicPr>
            <a:picLocks noChangeAspect="1"/>
          </p:cNvPicPr>
          <p:nvPr/>
        </p:nvPicPr>
        <p:blipFill>
          <a:blip r:embed="rId3"/>
          <a:stretch>
            <a:fillRect/>
          </a:stretch>
        </p:blipFill>
        <p:spPr>
          <a:xfrm>
            <a:off x="9871263" y="203199"/>
            <a:ext cx="1854574" cy="2472765"/>
          </a:xfrm>
          <a:prstGeom prst="rect">
            <a:avLst/>
          </a:prstGeom>
        </p:spPr>
      </p:pic>
      <p:pic>
        <p:nvPicPr>
          <p:cNvPr id="4" name="Picture 3">
            <a:extLst>
              <a:ext uri="{FF2B5EF4-FFF2-40B4-BE49-F238E27FC236}">
                <a16:creationId xmlns:a16="http://schemas.microsoft.com/office/drawing/2014/main" id="{C1211E42-924F-49C8-92A0-E322A1843C29}"/>
              </a:ext>
            </a:extLst>
          </p:cNvPr>
          <p:cNvPicPr>
            <a:picLocks noChangeAspect="1"/>
          </p:cNvPicPr>
          <p:nvPr/>
        </p:nvPicPr>
        <p:blipFill>
          <a:blip r:embed="rId4"/>
          <a:stretch>
            <a:fillRect/>
          </a:stretch>
        </p:blipFill>
        <p:spPr>
          <a:xfrm>
            <a:off x="9323404" y="2928991"/>
            <a:ext cx="2572760" cy="3429000"/>
          </a:xfrm>
          <a:prstGeom prst="rect">
            <a:avLst/>
          </a:prstGeom>
        </p:spPr>
      </p:pic>
      <p:pic>
        <p:nvPicPr>
          <p:cNvPr id="6" name="Picture 5">
            <a:extLst>
              <a:ext uri="{FF2B5EF4-FFF2-40B4-BE49-F238E27FC236}">
                <a16:creationId xmlns:a16="http://schemas.microsoft.com/office/drawing/2014/main" id="{EA5591D4-A3FF-40F1-A853-3BE82D46C9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97510" y="286123"/>
            <a:ext cx="1161905" cy="1380952"/>
          </a:xfrm>
          <a:prstGeom prst="rect">
            <a:avLst/>
          </a:prstGeom>
        </p:spPr>
      </p:pic>
    </p:spTree>
    <p:extLst>
      <p:ext uri="{BB962C8B-B14F-4D97-AF65-F5344CB8AC3E}">
        <p14:creationId xmlns:p14="http://schemas.microsoft.com/office/powerpoint/2010/main" val="3590784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1BE18FD-7536-43F7-976F-ED465F16AA27}"/>
              </a:ext>
            </a:extLst>
          </p:cNvPr>
          <p:cNvPicPr>
            <a:picLocks noChangeAspect="1"/>
          </p:cNvPicPr>
          <p:nvPr/>
        </p:nvPicPr>
        <p:blipFill>
          <a:blip r:embed="rId2"/>
          <a:stretch>
            <a:fillRect/>
          </a:stretch>
        </p:blipFill>
        <p:spPr>
          <a:xfrm>
            <a:off x="2656817" y="116387"/>
            <a:ext cx="6136340" cy="6096155"/>
          </a:xfrm>
          <a:prstGeom prst="rect">
            <a:avLst/>
          </a:prstGeom>
        </p:spPr>
      </p:pic>
      <p:pic>
        <p:nvPicPr>
          <p:cNvPr id="3" name="Picture 2">
            <a:extLst>
              <a:ext uri="{FF2B5EF4-FFF2-40B4-BE49-F238E27FC236}">
                <a16:creationId xmlns:a16="http://schemas.microsoft.com/office/drawing/2014/main" id="{56EBFF4B-75F0-49C3-8C30-E74EFC3EBEBB}"/>
              </a:ext>
            </a:extLst>
          </p:cNvPr>
          <p:cNvPicPr>
            <a:picLocks noChangeAspect="1"/>
          </p:cNvPicPr>
          <p:nvPr/>
        </p:nvPicPr>
        <p:blipFill>
          <a:blip r:embed="rId3"/>
          <a:stretch>
            <a:fillRect/>
          </a:stretch>
        </p:blipFill>
        <p:spPr>
          <a:xfrm>
            <a:off x="370817" y="3164464"/>
            <a:ext cx="2286000" cy="3048000"/>
          </a:xfrm>
          <a:prstGeom prst="rect">
            <a:avLst/>
          </a:prstGeom>
        </p:spPr>
      </p:pic>
      <p:pic>
        <p:nvPicPr>
          <p:cNvPr id="5" name="Picture 4">
            <a:extLst>
              <a:ext uri="{FF2B5EF4-FFF2-40B4-BE49-F238E27FC236}">
                <a16:creationId xmlns:a16="http://schemas.microsoft.com/office/drawing/2014/main" id="{038DA41E-09DB-484D-97C4-626547A69316}"/>
              </a:ext>
            </a:extLst>
          </p:cNvPr>
          <p:cNvPicPr>
            <a:picLocks noChangeAspect="1"/>
          </p:cNvPicPr>
          <p:nvPr/>
        </p:nvPicPr>
        <p:blipFill>
          <a:blip r:embed="rId4"/>
          <a:stretch>
            <a:fillRect/>
          </a:stretch>
        </p:blipFill>
        <p:spPr>
          <a:xfrm>
            <a:off x="8963206" y="3616533"/>
            <a:ext cx="2298132" cy="3067573"/>
          </a:xfrm>
          <a:prstGeom prst="rect">
            <a:avLst/>
          </a:prstGeom>
        </p:spPr>
      </p:pic>
      <p:pic>
        <p:nvPicPr>
          <p:cNvPr id="8" name="Picture 7">
            <a:extLst>
              <a:ext uri="{FF2B5EF4-FFF2-40B4-BE49-F238E27FC236}">
                <a16:creationId xmlns:a16="http://schemas.microsoft.com/office/drawing/2014/main" id="{F420CAE5-ED77-4FF3-AB24-28EF8B7D10A4}"/>
              </a:ext>
            </a:extLst>
          </p:cNvPr>
          <p:cNvPicPr>
            <a:picLocks noChangeAspect="1"/>
          </p:cNvPicPr>
          <p:nvPr/>
        </p:nvPicPr>
        <p:blipFill>
          <a:blip r:embed="rId5"/>
          <a:stretch>
            <a:fillRect/>
          </a:stretch>
        </p:blipFill>
        <p:spPr>
          <a:xfrm>
            <a:off x="8930941" y="311371"/>
            <a:ext cx="2285999" cy="3060785"/>
          </a:xfrm>
          <a:prstGeom prst="rect">
            <a:avLst/>
          </a:prstGeom>
        </p:spPr>
      </p:pic>
      <p:pic>
        <p:nvPicPr>
          <p:cNvPr id="6" name="Picture 5">
            <a:extLst>
              <a:ext uri="{FF2B5EF4-FFF2-40B4-BE49-F238E27FC236}">
                <a16:creationId xmlns:a16="http://schemas.microsoft.com/office/drawing/2014/main" id="{C07DE17A-9435-452A-B80F-EB63D638E90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5068" y="696268"/>
            <a:ext cx="1161905" cy="1380952"/>
          </a:xfrm>
          <a:prstGeom prst="rect">
            <a:avLst/>
          </a:prstGeom>
        </p:spPr>
      </p:pic>
    </p:spTree>
    <p:extLst>
      <p:ext uri="{BB962C8B-B14F-4D97-AF65-F5344CB8AC3E}">
        <p14:creationId xmlns:p14="http://schemas.microsoft.com/office/powerpoint/2010/main" val="88266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BBA5372-5A66-4275-A17C-989BDB5E7028}"/>
              </a:ext>
            </a:extLst>
          </p:cNvPr>
          <p:cNvPicPr>
            <a:picLocks noChangeAspect="1"/>
          </p:cNvPicPr>
          <p:nvPr/>
        </p:nvPicPr>
        <p:blipFill>
          <a:blip r:embed="rId2"/>
          <a:stretch>
            <a:fillRect/>
          </a:stretch>
        </p:blipFill>
        <p:spPr>
          <a:xfrm>
            <a:off x="127587" y="595087"/>
            <a:ext cx="7032111" cy="6061208"/>
          </a:xfrm>
          <a:prstGeom prst="rect">
            <a:avLst/>
          </a:prstGeom>
        </p:spPr>
      </p:pic>
      <p:pic>
        <p:nvPicPr>
          <p:cNvPr id="7" name="Picture 6">
            <a:extLst>
              <a:ext uri="{FF2B5EF4-FFF2-40B4-BE49-F238E27FC236}">
                <a16:creationId xmlns:a16="http://schemas.microsoft.com/office/drawing/2014/main" id="{04E43EE1-BDE1-4C7A-A909-2608D203FDD4}"/>
              </a:ext>
            </a:extLst>
          </p:cNvPr>
          <p:cNvPicPr>
            <a:picLocks noChangeAspect="1"/>
          </p:cNvPicPr>
          <p:nvPr/>
        </p:nvPicPr>
        <p:blipFill>
          <a:blip r:embed="rId3"/>
          <a:stretch>
            <a:fillRect/>
          </a:stretch>
        </p:blipFill>
        <p:spPr>
          <a:xfrm>
            <a:off x="7234564" y="2254347"/>
            <a:ext cx="4829849" cy="3962953"/>
          </a:xfrm>
          <a:prstGeom prst="rect">
            <a:avLst/>
          </a:prstGeom>
        </p:spPr>
      </p:pic>
      <p:pic>
        <p:nvPicPr>
          <p:cNvPr id="3" name="Picture 2">
            <a:extLst>
              <a:ext uri="{FF2B5EF4-FFF2-40B4-BE49-F238E27FC236}">
                <a16:creationId xmlns:a16="http://schemas.microsoft.com/office/drawing/2014/main" id="{0AB9B9D3-64BD-46D2-8605-9590876F9E4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4588" y="210477"/>
            <a:ext cx="1161905" cy="1380952"/>
          </a:xfrm>
          <a:prstGeom prst="rect">
            <a:avLst/>
          </a:prstGeom>
        </p:spPr>
      </p:pic>
    </p:spTree>
    <p:extLst>
      <p:ext uri="{BB962C8B-B14F-4D97-AF65-F5344CB8AC3E}">
        <p14:creationId xmlns:p14="http://schemas.microsoft.com/office/powerpoint/2010/main" val="2683838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237DCF3-5C77-436C-A5F3-8594644DBF9D}"/>
              </a:ext>
            </a:extLst>
          </p:cNvPr>
          <p:cNvSpPr/>
          <p:nvPr/>
        </p:nvSpPr>
        <p:spPr>
          <a:xfrm>
            <a:off x="546847" y="468905"/>
            <a:ext cx="4845423" cy="6001643"/>
          </a:xfrm>
          <a:prstGeom prst="rect">
            <a:avLst/>
          </a:prstGeom>
        </p:spPr>
        <p:txBody>
          <a:bodyPr wrap="square">
            <a:spAutoFit/>
          </a:bodyPr>
          <a:lstStyle/>
          <a:p>
            <a:r>
              <a:rPr lang="en-US" sz="2400" dirty="0"/>
              <a:t>Back in the news again for our Sustainable Citizenship work with SUSTRANS and we are also immensely proud to have received our certificate for our contribution to the humanitarian work with the charity Link to Hope. </a:t>
            </a:r>
          </a:p>
          <a:p>
            <a:r>
              <a:rPr lang="en-US" sz="2400" dirty="0"/>
              <a:t>As a Gold UNICEF Rights Respecting School its so important for our children to know about and be actively involved in work within their own community and globally. Considerate and Pro-active citizens of the future- Advocacy in Action. Well done Team St Stephens Community Academy.</a:t>
            </a:r>
            <a:endParaRPr lang="en-GB" sz="2400" dirty="0"/>
          </a:p>
        </p:txBody>
      </p:sp>
      <p:pic>
        <p:nvPicPr>
          <p:cNvPr id="3" name="Picture 2">
            <a:extLst>
              <a:ext uri="{FF2B5EF4-FFF2-40B4-BE49-F238E27FC236}">
                <a16:creationId xmlns:a16="http://schemas.microsoft.com/office/drawing/2014/main" id="{C3F0B92F-652F-4D48-84DA-AA17586CD4EA}"/>
              </a:ext>
            </a:extLst>
          </p:cNvPr>
          <p:cNvPicPr>
            <a:picLocks noChangeAspect="1"/>
          </p:cNvPicPr>
          <p:nvPr/>
        </p:nvPicPr>
        <p:blipFill>
          <a:blip r:embed="rId2"/>
          <a:stretch>
            <a:fillRect/>
          </a:stretch>
        </p:blipFill>
        <p:spPr>
          <a:xfrm>
            <a:off x="7324942" y="213409"/>
            <a:ext cx="4575705" cy="4332620"/>
          </a:xfrm>
          <a:prstGeom prst="rect">
            <a:avLst/>
          </a:prstGeom>
        </p:spPr>
      </p:pic>
      <p:pic>
        <p:nvPicPr>
          <p:cNvPr id="4" name="Picture 3">
            <a:extLst>
              <a:ext uri="{FF2B5EF4-FFF2-40B4-BE49-F238E27FC236}">
                <a16:creationId xmlns:a16="http://schemas.microsoft.com/office/drawing/2014/main" id="{51DECFF4-6160-44F4-AA12-70C56162AE41}"/>
              </a:ext>
            </a:extLst>
          </p:cNvPr>
          <p:cNvPicPr>
            <a:picLocks noChangeAspect="1"/>
          </p:cNvPicPr>
          <p:nvPr/>
        </p:nvPicPr>
        <p:blipFill>
          <a:blip r:embed="rId3"/>
          <a:stretch>
            <a:fillRect/>
          </a:stretch>
        </p:blipFill>
        <p:spPr>
          <a:xfrm>
            <a:off x="5744430" y="2627976"/>
            <a:ext cx="2613400" cy="3484533"/>
          </a:xfrm>
          <a:prstGeom prst="rect">
            <a:avLst/>
          </a:prstGeom>
        </p:spPr>
      </p:pic>
      <p:pic>
        <p:nvPicPr>
          <p:cNvPr id="5" name="Picture 4">
            <a:extLst>
              <a:ext uri="{FF2B5EF4-FFF2-40B4-BE49-F238E27FC236}">
                <a16:creationId xmlns:a16="http://schemas.microsoft.com/office/drawing/2014/main" id="{AE419DE4-F3EE-45E7-AB07-70A4B55908C3}"/>
              </a:ext>
            </a:extLst>
          </p:cNvPr>
          <p:cNvPicPr>
            <a:picLocks noChangeAspect="1"/>
          </p:cNvPicPr>
          <p:nvPr/>
        </p:nvPicPr>
        <p:blipFill>
          <a:blip r:embed="rId4"/>
          <a:stretch>
            <a:fillRect/>
          </a:stretch>
        </p:blipFill>
        <p:spPr>
          <a:xfrm>
            <a:off x="9612794" y="3685263"/>
            <a:ext cx="2088964" cy="2785285"/>
          </a:xfrm>
          <a:prstGeom prst="rect">
            <a:avLst/>
          </a:prstGeom>
        </p:spPr>
      </p:pic>
      <p:pic>
        <p:nvPicPr>
          <p:cNvPr id="11" name="Picture 10">
            <a:extLst>
              <a:ext uri="{FF2B5EF4-FFF2-40B4-BE49-F238E27FC236}">
                <a16:creationId xmlns:a16="http://schemas.microsoft.com/office/drawing/2014/main" id="{0F5C6056-D327-4A8A-8C18-71F8B087A33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26338" y="213409"/>
            <a:ext cx="1981372" cy="2019475"/>
          </a:xfrm>
          <a:prstGeom prst="rect">
            <a:avLst/>
          </a:prstGeom>
        </p:spPr>
      </p:pic>
      <p:pic>
        <p:nvPicPr>
          <p:cNvPr id="13" name="Picture 12">
            <a:extLst>
              <a:ext uri="{FF2B5EF4-FFF2-40B4-BE49-F238E27FC236}">
                <a16:creationId xmlns:a16="http://schemas.microsoft.com/office/drawing/2014/main" id="{CFD0E952-6188-4B80-9847-969F64213A5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86381" y="4916948"/>
            <a:ext cx="1161905" cy="1380952"/>
          </a:xfrm>
          <a:prstGeom prst="rect">
            <a:avLst/>
          </a:prstGeom>
        </p:spPr>
      </p:pic>
    </p:spTree>
    <p:extLst>
      <p:ext uri="{BB962C8B-B14F-4D97-AF65-F5344CB8AC3E}">
        <p14:creationId xmlns:p14="http://schemas.microsoft.com/office/powerpoint/2010/main" val="2438014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7B40A84-B38D-41AA-9B28-66095E9F40D7}"/>
              </a:ext>
            </a:extLst>
          </p:cNvPr>
          <p:cNvPicPr>
            <a:picLocks noChangeAspect="1"/>
          </p:cNvPicPr>
          <p:nvPr/>
        </p:nvPicPr>
        <p:blipFill>
          <a:blip r:embed="rId2"/>
          <a:stretch>
            <a:fillRect/>
          </a:stretch>
        </p:blipFill>
        <p:spPr>
          <a:xfrm>
            <a:off x="323232" y="216687"/>
            <a:ext cx="4848902" cy="5068007"/>
          </a:xfrm>
          <a:prstGeom prst="rect">
            <a:avLst/>
          </a:prstGeom>
        </p:spPr>
      </p:pic>
      <p:pic>
        <p:nvPicPr>
          <p:cNvPr id="2" name="Picture 1">
            <a:extLst>
              <a:ext uri="{FF2B5EF4-FFF2-40B4-BE49-F238E27FC236}">
                <a16:creationId xmlns:a16="http://schemas.microsoft.com/office/drawing/2014/main" id="{C7522517-70AD-4C09-97A7-FE10082BD3B5}"/>
              </a:ext>
            </a:extLst>
          </p:cNvPr>
          <p:cNvPicPr>
            <a:picLocks noChangeAspect="1"/>
          </p:cNvPicPr>
          <p:nvPr/>
        </p:nvPicPr>
        <p:blipFill>
          <a:blip r:embed="rId3"/>
          <a:stretch>
            <a:fillRect/>
          </a:stretch>
        </p:blipFill>
        <p:spPr>
          <a:xfrm>
            <a:off x="2940424" y="4397188"/>
            <a:ext cx="3155576" cy="2366682"/>
          </a:xfrm>
          <a:prstGeom prst="rect">
            <a:avLst/>
          </a:prstGeom>
        </p:spPr>
      </p:pic>
      <p:pic>
        <p:nvPicPr>
          <p:cNvPr id="5" name="Picture 4">
            <a:extLst>
              <a:ext uri="{FF2B5EF4-FFF2-40B4-BE49-F238E27FC236}">
                <a16:creationId xmlns:a16="http://schemas.microsoft.com/office/drawing/2014/main" id="{E8DE5380-89BE-4F9A-B83A-F6BF2587FACB}"/>
              </a:ext>
            </a:extLst>
          </p:cNvPr>
          <p:cNvPicPr>
            <a:picLocks noChangeAspect="1"/>
          </p:cNvPicPr>
          <p:nvPr/>
        </p:nvPicPr>
        <p:blipFill>
          <a:blip r:embed="rId4"/>
          <a:stretch>
            <a:fillRect/>
          </a:stretch>
        </p:blipFill>
        <p:spPr>
          <a:xfrm>
            <a:off x="6331609" y="610403"/>
            <a:ext cx="5323537" cy="5068007"/>
          </a:xfrm>
          <a:prstGeom prst="rect">
            <a:avLst/>
          </a:prstGeom>
        </p:spPr>
      </p:pic>
    </p:spTree>
    <p:extLst>
      <p:ext uri="{BB962C8B-B14F-4D97-AF65-F5344CB8AC3E}">
        <p14:creationId xmlns:p14="http://schemas.microsoft.com/office/powerpoint/2010/main" val="3076382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BA4E8BD-62B9-4B7B-B92F-87552CF43377}"/>
              </a:ext>
            </a:extLst>
          </p:cNvPr>
          <p:cNvPicPr>
            <a:picLocks noChangeAspect="1"/>
          </p:cNvPicPr>
          <p:nvPr/>
        </p:nvPicPr>
        <p:blipFill>
          <a:blip r:embed="rId2"/>
          <a:stretch>
            <a:fillRect/>
          </a:stretch>
        </p:blipFill>
        <p:spPr>
          <a:xfrm>
            <a:off x="266390" y="389965"/>
            <a:ext cx="5195130" cy="6053440"/>
          </a:xfrm>
          <a:prstGeom prst="rect">
            <a:avLst/>
          </a:prstGeom>
        </p:spPr>
      </p:pic>
      <p:pic>
        <p:nvPicPr>
          <p:cNvPr id="3" name="Picture 2">
            <a:extLst>
              <a:ext uri="{FF2B5EF4-FFF2-40B4-BE49-F238E27FC236}">
                <a16:creationId xmlns:a16="http://schemas.microsoft.com/office/drawing/2014/main" id="{7F5332F1-2EAA-4BF6-89D1-21CE1671F21D}"/>
              </a:ext>
            </a:extLst>
          </p:cNvPr>
          <p:cNvPicPr>
            <a:picLocks noChangeAspect="1"/>
          </p:cNvPicPr>
          <p:nvPr/>
        </p:nvPicPr>
        <p:blipFill>
          <a:blip r:embed="rId3"/>
          <a:stretch>
            <a:fillRect/>
          </a:stretch>
        </p:blipFill>
        <p:spPr>
          <a:xfrm>
            <a:off x="6700866" y="80682"/>
            <a:ext cx="4848225" cy="6858000"/>
          </a:xfrm>
          <a:prstGeom prst="rect">
            <a:avLst/>
          </a:prstGeom>
        </p:spPr>
      </p:pic>
      <p:pic>
        <p:nvPicPr>
          <p:cNvPr id="5" name="Picture 4">
            <a:extLst>
              <a:ext uri="{FF2B5EF4-FFF2-40B4-BE49-F238E27FC236}">
                <a16:creationId xmlns:a16="http://schemas.microsoft.com/office/drawing/2014/main" id="{AE031CDD-B5B1-4883-9444-55AC35CEEAD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26788" y="80682"/>
            <a:ext cx="1161905" cy="1380952"/>
          </a:xfrm>
          <a:prstGeom prst="rect">
            <a:avLst/>
          </a:prstGeom>
        </p:spPr>
      </p:pic>
    </p:spTree>
    <p:extLst>
      <p:ext uri="{BB962C8B-B14F-4D97-AF65-F5344CB8AC3E}">
        <p14:creationId xmlns:p14="http://schemas.microsoft.com/office/powerpoint/2010/main" val="465991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712365E-6BDB-439A-A006-9EB79BA2CFA2}"/>
              </a:ext>
            </a:extLst>
          </p:cNvPr>
          <p:cNvPicPr>
            <a:picLocks noChangeAspect="1"/>
          </p:cNvPicPr>
          <p:nvPr/>
        </p:nvPicPr>
        <p:blipFill>
          <a:blip r:embed="rId2"/>
          <a:stretch>
            <a:fillRect/>
          </a:stretch>
        </p:blipFill>
        <p:spPr>
          <a:xfrm>
            <a:off x="1237129" y="2197664"/>
            <a:ext cx="5052078" cy="4554827"/>
          </a:xfrm>
          <a:prstGeom prst="rect">
            <a:avLst/>
          </a:prstGeom>
        </p:spPr>
      </p:pic>
      <p:pic>
        <p:nvPicPr>
          <p:cNvPr id="3" name="Picture 2">
            <a:extLst>
              <a:ext uri="{FF2B5EF4-FFF2-40B4-BE49-F238E27FC236}">
                <a16:creationId xmlns:a16="http://schemas.microsoft.com/office/drawing/2014/main" id="{F2775C6D-6E65-4C43-B0F6-6D24750CA349}"/>
              </a:ext>
            </a:extLst>
          </p:cNvPr>
          <p:cNvPicPr>
            <a:picLocks noChangeAspect="1"/>
          </p:cNvPicPr>
          <p:nvPr/>
        </p:nvPicPr>
        <p:blipFill>
          <a:blip r:embed="rId3"/>
          <a:stretch>
            <a:fillRect/>
          </a:stretch>
        </p:blipFill>
        <p:spPr>
          <a:xfrm>
            <a:off x="6400801" y="834636"/>
            <a:ext cx="5350866" cy="5488067"/>
          </a:xfrm>
          <a:prstGeom prst="rect">
            <a:avLst/>
          </a:prstGeom>
        </p:spPr>
      </p:pic>
      <p:sp>
        <p:nvSpPr>
          <p:cNvPr id="4" name="TextBox 3">
            <a:extLst>
              <a:ext uri="{FF2B5EF4-FFF2-40B4-BE49-F238E27FC236}">
                <a16:creationId xmlns:a16="http://schemas.microsoft.com/office/drawing/2014/main" id="{3B05634A-01BE-41E3-989B-F0F50B19F661}"/>
              </a:ext>
            </a:extLst>
          </p:cNvPr>
          <p:cNvSpPr txBox="1"/>
          <p:nvPr/>
        </p:nvSpPr>
        <p:spPr>
          <a:xfrm>
            <a:off x="440333" y="349624"/>
            <a:ext cx="5592035" cy="1754326"/>
          </a:xfrm>
          <a:prstGeom prst="rect">
            <a:avLst/>
          </a:prstGeom>
          <a:noFill/>
        </p:spPr>
        <p:txBody>
          <a:bodyPr wrap="square" rtlCol="0">
            <a:spAutoFit/>
          </a:bodyPr>
          <a:lstStyle/>
          <a:p>
            <a:r>
              <a:rPr lang="en-US" dirty="0"/>
              <a:t>We were contacted by a local recycling group after they had seen some of our eco and sustainable learning that was shared on our social media page. We are very proud to have our efforts recognised in the community and now to be a mini-hub for the Recycling for Charity organization.</a:t>
            </a:r>
            <a:endParaRPr lang="en-GB" dirty="0"/>
          </a:p>
        </p:txBody>
      </p:sp>
      <p:pic>
        <p:nvPicPr>
          <p:cNvPr id="7" name="Picture 6">
            <a:extLst>
              <a:ext uri="{FF2B5EF4-FFF2-40B4-BE49-F238E27FC236}">
                <a16:creationId xmlns:a16="http://schemas.microsoft.com/office/drawing/2014/main" id="{1E9C97AD-3015-4CA6-948B-CD266673C2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01356" y="0"/>
            <a:ext cx="1161905" cy="1380952"/>
          </a:xfrm>
          <a:prstGeom prst="rect">
            <a:avLst/>
          </a:prstGeom>
        </p:spPr>
      </p:pic>
    </p:spTree>
    <p:extLst>
      <p:ext uri="{BB962C8B-B14F-4D97-AF65-F5344CB8AC3E}">
        <p14:creationId xmlns:p14="http://schemas.microsoft.com/office/powerpoint/2010/main" val="1676103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401BA5D-77DD-4B40-A5A3-1CE9FA37AD8B}"/>
              </a:ext>
            </a:extLst>
          </p:cNvPr>
          <p:cNvPicPr>
            <a:picLocks noChangeAspect="1"/>
          </p:cNvPicPr>
          <p:nvPr/>
        </p:nvPicPr>
        <p:blipFill>
          <a:blip r:embed="rId4"/>
          <a:stretch>
            <a:fillRect/>
          </a:stretch>
        </p:blipFill>
        <p:spPr>
          <a:xfrm>
            <a:off x="347003" y="215153"/>
            <a:ext cx="4631862" cy="2787828"/>
          </a:xfrm>
          <a:prstGeom prst="rect">
            <a:avLst/>
          </a:prstGeom>
        </p:spPr>
      </p:pic>
      <p:pic>
        <p:nvPicPr>
          <p:cNvPr id="4" name="Picture 3">
            <a:extLst>
              <a:ext uri="{FF2B5EF4-FFF2-40B4-BE49-F238E27FC236}">
                <a16:creationId xmlns:a16="http://schemas.microsoft.com/office/drawing/2014/main" id="{F078FB6E-00A4-4038-9A40-22F062FECCA2}"/>
              </a:ext>
            </a:extLst>
          </p:cNvPr>
          <p:cNvPicPr>
            <a:picLocks noChangeAspect="1"/>
          </p:cNvPicPr>
          <p:nvPr/>
        </p:nvPicPr>
        <p:blipFill>
          <a:blip r:embed="rId5"/>
          <a:stretch>
            <a:fillRect/>
          </a:stretch>
        </p:blipFill>
        <p:spPr>
          <a:xfrm>
            <a:off x="347003" y="3334871"/>
            <a:ext cx="5626548" cy="3307976"/>
          </a:xfrm>
          <a:prstGeom prst="rect">
            <a:avLst/>
          </a:prstGeom>
        </p:spPr>
      </p:pic>
      <p:sp>
        <p:nvSpPr>
          <p:cNvPr id="5" name="TextBox 4">
            <a:extLst>
              <a:ext uri="{FF2B5EF4-FFF2-40B4-BE49-F238E27FC236}">
                <a16:creationId xmlns:a16="http://schemas.microsoft.com/office/drawing/2014/main" id="{637CBF68-8288-4393-9998-A180C5334B27}"/>
              </a:ext>
            </a:extLst>
          </p:cNvPr>
          <p:cNvSpPr txBox="1"/>
          <p:nvPr/>
        </p:nvSpPr>
        <p:spPr>
          <a:xfrm>
            <a:off x="9903655" y="4698609"/>
            <a:ext cx="1941342" cy="369332"/>
          </a:xfrm>
          <a:prstGeom prst="rect">
            <a:avLst/>
          </a:prstGeom>
          <a:noFill/>
        </p:spPr>
        <p:txBody>
          <a:bodyPr wrap="square" rtlCol="0">
            <a:spAutoFit/>
          </a:bodyPr>
          <a:lstStyle/>
          <a:p>
            <a:r>
              <a:rPr lang="en-US" dirty="0"/>
              <a:t>Video link</a:t>
            </a:r>
            <a:endParaRPr lang="en-GB" dirty="0"/>
          </a:p>
        </p:txBody>
      </p:sp>
      <p:pic>
        <p:nvPicPr>
          <p:cNvPr id="6" name="IMG_0435">
            <a:hlinkClick r:id="" action="ppaction://media"/>
            <a:extLst>
              <a:ext uri="{FF2B5EF4-FFF2-40B4-BE49-F238E27FC236}">
                <a16:creationId xmlns:a16="http://schemas.microsoft.com/office/drawing/2014/main" id="{22BC14A4-6295-46FA-AE7D-1C10364AD05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295536" y="401600"/>
            <a:ext cx="5549461" cy="5866542"/>
          </a:xfrm>
          <a:prstGeom prst="rect">
            <a:avLst/>
          </a:prstGeom>
        </p:spPr>
      </p:pic>
      <p:pic>
        <p:nvPicPr>
          <p:cNvPr id="7" name="Picture 6">
            <a:extLst>
              <a:ext uri="{FF2B5EF4-FFF2-40B4-BE49-F238E27FC236}">
                <a16:creationId xmlns:a16="http://schemas.microsoft.com/office/drawing/2014/main" id="{4A382DD2-0CF4-4422-9B33-E1F7A4E3F5B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038310" y="215153"/>
            <a:ext cx="1096233" cy="1117314"/>
          </a:xfrm>
          <a:prstGeom prst="rect">
            <a:avLst/>
          </a:prstGeom>
        </p:spPr>
      </p:pic>
    </p:spTree>
    <p:extLst>
      <p:ext uri="{BB962C8B-B14F-4D97-AF65-F5344CB8AC3E}">
        <p14:creationId xmlns:p14="http://schemas.microsoft.com/office/powerpoint/2010/main" val="204497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79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928161-DA2A-4625-864E-5855D5760C79}"/>
              </a:ext>
            </a:extLst>
          </p:cNvPr>
          <p:cNvSpPr/>
          <p:nvPr/>
        </p:nvSpPr>
        <p:spPr>
          <a:xfrm>
            <a:off x="196376" y="327625"/>
            <a:ext cx="4483308" cy="5632311"/>
          </a:xfrm>
          <a:prstGeom prst="rect">
            <a:avLst/>
          </a:prstGeom>
        </p:spPr>
        <p:txBody>
          <a:bodyPr wrap="square">
            <a:spAutoFit/>
          </a:bodyPr>
          <a:lstStyle/>
          <a:p>
            <a:pPr fontAlgn="base"/>
            <a:r>
              <a:rPr lang="en-US" b="0" i="0" dirty="0">
                <a:solidFill>
                  <a:srgbClr val="424242"/>
                </a:solidFill>
                <a:effectLst/>
                <a:latin typeface="Segoe UI" panose="020B0502040204020203" pitchFamily="34" charset="0"/>
              </a:rPr>
              <a:t>Good afternoon,</a:t>
            </a:r>
            <a:br>
              <a:rPr lang="en-US" dirty="0"/>
            </a:br>
            <a:br>
              <a:rPr lang="en-US" dirty="0"/>
            </a:br>
            <a:r>
              <a:rPr lang="en-US" b="0" i="0" dirty="0">
                <a:solidFill>
                  <a:srgbClr val="424242"/>
                </a:solidFill>
                <a:effectLst/>
                <a:latin typeface="Segoe UI" panose="020B0502040204020203" pitchFamily="34" charset="0"/>
              </a:rPr>
              <a:t>I am delighted to inform you that (as per my earlier voicemail) your school has won one of our maintenance-free recycled plastic picnic tables in a giveaway on our Facebook page, due to the championing of St Stephens by members of your local community.</a:t>
            </a:r>
            <a:br>
              <a:rPr lang="en-US" dirty="0"/>
            </a:br>
            <a:r>
              <a:rPr lang="en-US" b="0" i="0" dirty="0">
                <a:solidFill>
                  <a:srgbClr val="424242"/>
                </a:solidFill>
                <a:effectLst/>
                <a:latin typeface="Segoe UI" panose="020B0502040204020203" pitchFamily="34" charset="0"/>
              </a:rPr>
              <a:t>You can find a link to the </a:t>
            </a:r>
            <a:r>
              <a:rPr lang="en-US" b="0" i="0" dirty="0">
                <a:effectLst/>
                <a:latin typeface="Segoe UI" panose="020B0502040204020203" pitchFamily="34" charset="0"/>
                <a:hlinkClick r:id="rId2"/>
              </a:rPr>
              <a:t>Facebook giveaway on our company page here</a:t>
            </a:r>
            <a:r>
              <a:rPr lang="en-US" b="0" i="0" dirty="0">
                <a:solidFill>
                  <a:srgbClr val="424242"/>
                </a:solidFill>
                <a:effectLst/>
                <a:latin typeface="Segoe UI" panose="020B0502040204020203" pitchFamily="34" charset="0"/>
              </a:rPr>
              <a:t>, so you can also see the people who advocated for you in the comment thread.</a:t>
            </a:r>
            <a:br>
              <a:rPr lang="en-US" dirty="0"/>
            </a:br>
            <a:br>
              <a:rPr lang="en-US" dirty="0"/>
            </a:br>
            <a:r>
              <a:rPr lang="en-US" b="0" i="0" dirty="0">
                <a:solidFill>
                  <a:srgbClr val="424242"/>
                </a:solidFill>
                <a:effectLst/>
                <a:latin typeface="Segoe UI" panose="020B0502040204020203" pitchFamily="34" charset="0"/>
              </a:rPr>
              <a:t>We look forward to hearing from you soon.</a:t>
            </a:r>
            <a:br>
              <a:rPr lang="en-US" dirty="0"/>
            </a:br>
            <a:br>
              <a:rPr lang="en-US" dirty="0"/>
            </a:br>
            <a:r>
              <a:rPr lang="en-US" b="0" i="0" dirty="0">
                <a:solidFill>
                  <a:srgbClr val="424242"/>
                </a:solidFill>
                <a:effectLst/>
                <a:latin typeface="Segoe UI" panose="020B0502040204020203" pitchFamily="34" charset="0"/>
              </a:rPr>
              <a:t>Kind regards,</a:t>
            </a:r>
            <a:br>
              <a:rPr lang="en-US" dirty="0"/>
            </a:br>
            <a:r>
              <a:rPr lang="en-US" b="0" i="1" dirty="0">
                <a:solidFill>
                  <a:srgbClr val="424242"/>
                </a:solidFill>
                <a:effectLst/>
                <a:latin typeface="georgia,serif"/>
              </a:rPr>
              <a:t>Jason</a:t>
            </a:r>
            <a:br>
              <a:rPr lang="en-US" b="0" i="1" dirty="0">
                <a:solidFill>
                  <a:srgbClr val="424242"/>
                </a:solidFill>
                <a:effectLst/>
                <a:latin typeface="georgia,serif"/>
              </a:rPr>
            </a:br>
            <a:endParaRPr lang="en-US" b="0" i="0" dirty="0">
              <a:solidFill>
                <a:srgbClr val="424242"/>
              </a:solidFill>
              <a:effectLst/>
              <a:latin typeface="Segoe UI" panose="020B0502040204020203" pitchFamily="34" charset="0"/>
            </a:endParaRPr>
          </a:p>
        </p:txBody>
      </p:sp>
      <p:pic>
        <p:nvPicPr>
          <p:cNvPr id="3" name="Picture 2">
            <a:extLst>
              <a:ext uri="{FF2B5EF4-FFF2-40B4-BE49-F238E27FC236}">
                <a16:creationId xmlns:a16="http://schemas.microsoft.com/office/drawing/2014/main" id="{A5FF3F42-9981-489A-988D-EBD9BEC7AFF4}"/>
              </a:ext>
            </a:extLst>
          </p:cNvPr>
          <p:cNvPicPr>
            <a:picLocks noChangeAspect="1"/>
          </p:cNvPicPr>
          <p:nvPr/>
        </p:nvPicPr>
        <p:blipFill>
          <a:blip r:embed="rId3"/>
          <a:stretch>
            <a:fillRect/>
          </a:stretch>
        </p:blipFill>
        <p:spPr>
          <a:xfrm>
            <a:off x="1575612" y="4920336"/>
            <a:ext cx="6787300" cy="891420"/>
          </a:xfrm>
          <a:prstGeom prst="rect">
            <a:avLst/>
          </a:prstGeom>
        </p:spPr>
      </p:pic>
      <p:pic>
        <p:nvPicPr>
          <p:cNvPr id="6" name="Picture 5">
            <a:extLst>
              <a:ext uri="{FF2B5EF4-FFF2-40B4-BE49-F238E27FC236}">
                <a16:creationId xmlns:a16="http://schemas.microsoft.com/office/drawing/2014/main" id="{90BBFE03-06CB-4601-9D53-0E6A11285953}"/>
              </a:ext>
            </a:extLst>
          </p:cNvPr>
          <p:cNvPicPr>
            <a:picLocks noChangeAspect="1"/>
          </p:cNvPicPr>
          <p:nvPr/>
        </p:nvPicPr>
        <p:blipFill>
          <a:blip r:embed="rId4"/>
          <a:stretch>
            <a:fillRect/>
          </a:stretch>
        </p:blipFill>
        <p:spPr>
          <a:xfrm>
            <a:off x="0" y="5667271"/>
            <a:ext cx="7046936" cy="1238553"/>
          </a:xfrm>
          <a:prstGeom prst="rect">
            <a:avLst/>
          </a:prstGeom>
        </p:spPr>
      </p:pic>
      <p:pic>
        <p:nvPicPr>
          <p:cNvPr id="8" name="Picture 7">
            <a:extLst>
              <a:ext uri="{FF2B5EF4-FFF2-40B4-BE49-F238E27FC236}">
                <a16:creationId xmlns:a16="http://schemas.microsoft.com/office/drawing/2014/main" id="{45EC0FE0-E26B-488A-8F46-E069667B07DD}"/>
              </a:ext>
            </a:extLst>
          </p:cNvPr>
          <p:cNvPicPr>
            <a:picLocks noChangeAspect="1"/>
          </p:cNvPicPr>
          <p:nvPr/>
        </p:nvPicPr>
        <p:blipFill>
          <a:blip r:embed="rId5"/>
          <a:stretch>
            <a:fillRect/>
          </a:stretch>
        </p:blipFill>
        <p:spPr>
          <a:xfrm>
            <a:off x="4656237" y="1294979"/>
            <a:ext cx="6922296" cy="2233888"/>
          </a:xfrm>
          <a:prstGeom prst="rect">
            <a:avLst/>
          </a:prstGeom>
        </p:spPr>
      </p:pic>
      <p:pic>
        <p:nvPicPr>
          <p:cNvPr id="10" name="Picture 9">
            <a:extLst>
              <a:ext uri="{FF2B5EF4-FFF2-40B4-BE49-F238E27FC236}">
                <a16:creationId xmlns:a16="http://schemas.microsoft.com/office/drawing/2014/main" id="{BEEED3C9-CB16-49CD-ACC8-9F5AC239B92C}"/>
              </a:ext>
            </a:extLst>
          </p:cNvPr>
          <p:cNvPicPr>
            <a:picLocks noChangeAspect="1"/>
          </p:cNvPicPr>
          <p:nvPr/>
        </p:nvPicPr>
        <p:blipFill>
          <a:blip r:embed="rId6"/>
          <a:stretch>
            <a:fillRect/>
          </a:stretch>
        </p:blipFill>
        <p:spPr>
          <a:xfrm>
            <a:off x="4679684" y="3666314"/>
            <a:ext cx="7366457" cy="1443528"/>
          </a:xfrm>
          <a:prstGeom prst="rect">
            <a:avLst/>
          </a:prstGeom>
        </p:spPr>
      </p:pic>
      <p:pic>
        <p:nvPicPr>
          <p:cNvPr id="11" name="Picture 10">
            <a:extLst>
              <a:ext uri="{FF2B5EF4-FFF2-40B4-BE49-F238E27FC236}">
                <a16:creationId xmlns:a16="http://schemas.microsoft.com/office/drawing/2014/main" id="{0020680C-2A56-48A0-816A-0DBAAEDAA3E8}"/>
              </a:ext>
            </a:extLst>
          </p:cNvPr>
          <p:cNvPicPr>
            <a:picLocks noChangeAspect="1"/>
          </p:cNvPicPr>
          <p:nvPr/>
        </p:nvPicPr>
        <p:blipFill>
          <a:blip r:embed="rId7"/>
          <a:stretch>
            <a:fillRect/>
          </a:stretch>
        </p:blipFill>
        <p:spPr>
          <a:xfrm>
            <a:off x="5494196" y="176910"/>
            <a:ext cx="6818842" cy="1118069"/>
          </a:xfrm>
          <a:prstGeom prst="rect">
            <a:avLst/>
          </a:prstGeom>
        </p:spPr>
      </p:pic>
      <p:pic>
        <p:nvPicPr>
          <p:cNvPr id="12" name="Picture 11">
            <a:extLst>
              <a:ext uri="{FF2B5EF4-FFF2-40B4-BE49-F238E27FC236}">
                <a16:creationId xmlns:a16="http://schemas.microsoft.com/office/drawing/2014/main" id="{284B8147-420F-4D4D-8E91-F5DD61793AFF}"/>
              </a:ext>
            </a:extLst>
          </p:cNvPr>
          <p:cNvPicPr>
            <a:picLocks noChangeAspect="1"/>
          </p:cNvPicPr>
          <p:nvPr/>
        </p:nvPicPr>
        <p:blipFill>
          <a:blip r:embed="rId8"/>
          <a:stretch>
            <a:fillRect/>
          </a:stretch>
        </p:blipFill>
        <p:spPr>
          <a:xfrm>
            <a:off x="6741356" y="5811756"/>
            <a:ext cx="4731352" cy="1032832"/>
          </a:xfrm>
          <a:prstGeom prst="rect">
            <a:avLst/>
          </a:prstGeom>
        </p:spPr>
      </p:pic>
      <p:pic>
        <p:nvPicPr>
          <p:cNvPr id="5" name="Picture 4">
            <a:extLst>
              <a:ext uri="{FF2B5EF4-FFF2-40B4-BE49-F238E27FC236}">
                <a16:creationId xmlns:a16="http://schemas.microsoft.com/office/drawing/2014/main" id="{8A100883-4831-4489-8142-C87127D94A6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058393" y="0"/>
            <a:ext cx="1242582" cy="1266478"/>
          </a:xfrm>
          <a:prstGeom prst="rect">
            <a:avLst/>
          </a:prstGeom>
        </p:spPr>
      </p:pic>
    </p:spTree>
    <p:extLst>
      <p:ext uri="{BB962C8B-B14F-4D97-AF65-F5344CB8AC3E}">
        <p14:creationId xmlns:p14="http://schemas.microsoft.com/office/powerpoint/2010/main" val="3855836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61C6B00-D614-409B-93B5-0D8E00ABE83E}"/>
              </a:ext>
            </a:extLst>
          </p:cNvPr>
          <p:cNvPicPr>
            <a:picLocks noChangeAspect="1"/>
          </p:cNvPicPr>
          <p:nvPr/>
        </p:nvPicPr>
        <p:blipFill>
          <a:blip r:embed="rId2"/>
          <a:stretch>
            <a:fillRect/>
          </a:stretch>
        </p:blipFill>
        <p:spPr>
          <a:xfrm>
            <a:off x="4320207" y="209556"/>
            <a:ext cx="7871793" cy="2321169"/>
          </a:xfrm>
          <a:prstGeom prst="rect">
            <a:avLst/>
          </a:prstGeom>
        </p:spPr>
      </p:pic>
      <p:pic>
        <p:nvPicPr>
          <p:cNvPr id="3" name="Picture 2">
            <a:extLst>
              <a:ext uri="{FF2B5EF4-FFF2-40B4-BE49-F238E27FC236}">
                <a16:creationId xmlns:a16="http://schemas.microsoft.com/office/drawing/2014/main" id="{D5B65882-FFE6-4F2F-84C3-5B2892AA4CC2}"/>
              </a:ext>
            </a:extLst>
          </p:cNvPr>
          <p:cNvPicPr>
            <a:picLocks noChangeAspect="1"/>
          </p:cNvPicPr>
          <p:nvPr/>
        </p:nvPicPr>
        <p:blipFill>
          <a:blip r:embed="rId3"/>
          <a:stretch>
            <a:fillRect/>
          </a:stretch>
        </p:blipFill>
        <p:spPr>
          <a:xfrm>
            <a:off x="241702" y="4671720"/>
            <a:ext cx="7080491" cy="1858397"/>
          </a:xfrm>
          <a:prstGeom prst="rect">
            <a:avLst/>
          </a:prstGeom>
        </p:spPr>
      </p:pic>
      <p:pic>
        <p:nvPicPr>
          <p:cNvPr id="4" name="Picture 3">
            <a:extLst>
              <a:ext uri="{FF2B5EF4-FFF2-40B4-BE49-F238E27FC236}">
                <a16:creationId xmlns:a16="http://schemas.microsoft.com/office/drawing/2014/main" id="{0E68EB06-1D03-4CE2-9367-1D7267B68A65}"/>
              </a:ext>
            </a:extLst>
          </p:cNvPr>
          <p:cNvPicPr>
            <a:picLocks noChangeAspect="1"/>
          </p:cNvPicPr>
          <p:nvPr/>
        </p:nvPicPr>
        <p:blipFill>
          <a:blip r:embed="rId4"/>
          <a:stretch>
            <a:fillRect/>
          </a:stretch>
        </p:blipFill>
        <p:spPr>
          <a:xfrm>
            <a:off x="4968914" y="2600646"/>
            <a:ext cx="6981384" cy="1610372"/>
          </a:xfrm>
          <a:prstGeom prst="rect">
            <a:avLst/>
          </a:prstGeom>
        </p:spPr>
      </p:pic>
      <p:pic>
        <p:nvPicPr>
          <p:cNvPr id="6" name="Picture 5">
            <a:extLst>
              <a:ext uri="{FF2B5EF4-FFF2-40B4-BE49-F238E27FC236}">
                <a16:creationId xmlns:a16="http://schemas.microsoft.com/office/drawing/2014/main" id="{FCA9A63B-3773-4988-B639-0AA1602A85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1702" y="523294"/>
            <a:ext cx="4078505" cy="4078505"/>
          </a:xfrm>
          <a:prstGeom prst="rect">
            <a:avLst/>
          </a:prstGeom>
        </p:spPr>
      </p:pic>
      <p:pic>
        <p:nvPicPr>
          <p:cNvPr id="7" name="Picture 6">
            <a:extLst>
              <a:ext uri="{FF2B5EF4-FFF2-40B4-BE49-F238E27FC236}">
                <a16:creationId xmlns:a16="http://schemas.microsoft.com/office/drawing/2014/main" id="{A719C007-239C-4BC1-BDEA-F4DA6543FEC1}"/>
              </a:ext>
            </a:extLst>
          </p:cNvPr>
          <p:cNvPicPr>
            <a:picLocks noChangeAspect="1"/>
          </p:cNvPicPr>
          <p:nvPr/>
        </p:nvPicPr>
        <p:blipFill>
          <a:blip r:embed="rId6"/>
          <a:stretch>
            <a:fillRect/>
          </a:stretch>
        </p:blipFill>
        <p:spPr>
          <a:xfrm>
            <a:off x="7182813" y="4501054"/>
            <a:ext cx="4767485" cy="1841152"/>
          </a:xfrm>
          <a:prstGeom prst="rect">
            <a:avLst/>
          </a:prstGeom>
        </p:spPr>
      </p:pic>
      <p:pic>
        <p:nvPicPr>
          <p:cNvPr id="8" name="Picture 7">
            <a:extLst>
              <a:ext uri="{FF2B5EF4-FFF2-40B4-BE49-F238E27FC236}">
                <a16:creationId xmlns:a16="http://schemas.microsoft.com/office/drawing/2014/main" id="{6444ED7C-B11D-4476-A52B-1BCFA24904B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096184" y="3911323"/>
            <a:ext cx="1161905" cy="1380952"/>
          </a:xfrm>
          <a:prstGeom prst="rect">
            <a:avLst/>
          </a:prstGeom>
        </p:spPr>
      </p:pic>
    </p:spTree>
    <p:extLst>
      <p:ext uri="{BB962C8B-B14F-4D97-AF65-F5344CB8AC3E}">
        <p14:creationId xmlns:p14="http://schemas.microsoft.com/office/powerpoint/2010/main" val="1212654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E5583C-56D5-464C-9E25-5E950FB31143}"/>
              </a:ext>
            </a:extLst>
          </p:cNvPr>
          <p:cNvSpPr txBox="1"/>
          <p:nvPr/>
        </p:nvSpPr>
        <p:spPr>
          <a:xfrm>
            <a:off x="644566" y="237368"/>
            <a:ext cx="7877673" cy="4801314"/>
          </a:xfrm>
          <a:prstGeom prst="rect">
            <a:avLst/>
          </a:prstGeom>
          <a:noFill/>
        </p:spPr>
        <p:txBody>
          <a:bodyPr wrap="square" rtlCol="0">
            <a:spAutoFit/>
          </a:bodyPr>
          <a:lstStyle/>
          <a:p>
            <a:r>
              <a:rPr lang="en-US" sz="1600" dirty="0"/>
              <a:t>And our journey continues-we will ensure our UNICEF Rights voice </a:t>
            </a:r>
            <a:r>
              <a:rPr lang="en-GB" sz="1600" dirty="0"/>
              <a:t>is heard.</a:t>
            </a:r>
          </a:p>
          <a:p>
            <a:endParaRPr lang="en-US" sz="1600" b="1" dirty="0"/>
          </a:p>
          <a:p>
            <a:r>
              <a:rPr lang="en-US" sz="1600" b="1" dirty="0"/>
              <a:t>Article 24:</a:t>
            </a:r>
          </a:p>
          <a:p>
            <a:r>
              <a:rPr lang="en-US" sz="1600" dirty="0"/>
              <a:t>Children have the right to good quality health care, to clean water, nutritious food and a clean environment . </a:t>
            </a:r>
            <a:r>
              <a:rPr lang="en-US" sz="1600" b="1" dirty="0"/>
              <a:t>Rich countries should help poorer countries achieve this.</a:t>
            </a:r>
            <a:endParaRPr lang="en-GB" sz="1600" b="1" dirty="0"/>
          </a:p>
          <a:p>
            <a:r>
              <a:rPr lang="en-US" sz="1600" dirty="0"/>
              <a:t>The UNICEF Steering Group held a meeting and decided that the school should show their support for Ukraine and set about </a:t>
            </a:r>
            <a:r>
              <a:rPr lang="en-US" sz="1600" dirty="0" err="1"/>
              <a:t>organising</a:t>
            </a:r>
            <a:r>
              <a:rPr lang="en-US" sz="1600" dirty="0"/>
              <a:t> and arranging a day to raise awareness and collect money for the cause. We wanted something that all families could take part in without difficulty. We decided we</a:t>
            </a:r>
          </a:p>
          <a:p>
            <a:r>
              <a:rPr lang="en-US" sz="1600" dirty="0"/>
              <a:t>would mark our support by requesting that children came to school wearing the </a:t>
            </a:r>
            <a:r>
              <a:rPr lang="en-US" sz="1600" dirty="0" err="1"/>
              <a:t>colours</a:t>
            </a:r>
            <a:r>
              <a:rPr lang="en-US" sz="1600" dirty="0"/>
              <a:t> of the Ukrainian flag (blue and yellow) in any form (e.g. </a:t>
            </a:r>
            <a:r>
              <a:rPr lang="en-US" sz="1600" dirty="0" err="1"/>
              <a:t>clothes,face</a:t>
            </a:r>
            <a:r>
              <a:rPr lang="en-US" sz="1600" dirty="0"/>
              <a:t> paints, hair dye), with an option of a small donation, to show our support and solidarity. We ensured that the idea was communicated with parents and</a:t>
            </a:r>
          </a:p>
          <a:p>
            <a:r>
              <a:rPr lang="en-US" sz="1600" dirty="0"/>
              <a:t>pupils through sending emails, texts and by making flyers. We decided to</a:t>
            </a:r>
          </a:p>
          <a:p>
            <a:r>
              <a:rPr lang="en-US" sz="1600" dirty="0"/>
              <a:t>show how much we care on Comic Relief Day (FRIDAY 18th MARCH) and to</a:t>
            </a:r>
          </a:p>
          <a:p>
            <a:r>
              <a:rPr lang="en-US" sz="1600" dirty="0"/>
              <a:t>send all money donations brought into school to UNICEF.</a:t>
            </a:r>
          </a:p>
          <a:p>
            <a:endParaRPr lang="en-US" sz="1600" dirty="0"/>
          </a:p>
          <a:p>
            <a:r>
              <a:rPr lang="en-US" sz="1600" b="1" dirty="0"/>
              <a:t>Our commitment and advocacy for social injustice continues today</a:t>
            </a:r>
            <a:r>
              <a:rPr lang="en-US" sz="1600" dirty="0"/>
              <a:t>…</a:t>
            </a:r>
          </a:p>
          <a:p>
            <a:endParaRPr lang="en-GB" dirty="0"/>
          </a:p>
        </p:txBody>
      </p:sp>
      <p:pic>
        <p:nvPicPr>
          <p:cNvPr id="5" name="Picture 4">
            <a:extLst>
              <a:ext uri="{FF2B5EF4-FFF2-40B4-BE49-F238E27FC236}">
                <a16:creationId xmlns:a16="http://schemas.microsoft.com/office/drawing/2014/main" id="{7ABCCA35-477C-4A78-BB3D-0D6E7E0D673F}"/>
              </a:ext>
            </a:extLst>
          </p:cNvPr>
          <p:cNvPicPr>
            <a:picLocks noChangeAspect="1"/>
          </p:cNvPicPr>
          <p:nvPr/>
        </p:nvPicPr>
        <p:blipFill>
          <a:blip r:embed="rId4"/>
          <a:stretch>
            <a:fillRect/>
          </a:stretch>
        </p:blipFill>
        <p:spPr>
          <a:xfrm>
            <a:off x="464808" y="4664380"/>
            <a:ext cx="2849141" cy="1995838"/>
          </a:xfrm>
          <a:prstGeom prst="rect">
            <a:avLst/>
          </a:prstGeom>
        </p:spPr>
      </p:pic>
      <p:pic>
        <p:nvPicPr>
          <p:cNvPr id="7" name="Picture 6">
            <a:extLst>
              <a:ext uri="{FF2B5EF4-FFF2-40B4-BE49-F238E27FC236}">
                <a16:creationId xmlns:a16="http://schemas.microsoft.com/office/drawing/2014/main" id="{0EEA1A94-096A-4E6A-8F31-5995A8DD6D47}"/>
              </a:ext>
            </a:extLst>
          </p:cNvPr>
          <p:cNvPicPr>
            <a:picLocks noChangeAspect="1"/>
          </p:cNvPicPr>
          <p:nvPr/>
        </p:nvPicPr>
        <p:blipFill>
          <a:blip r:embed="rId5"/>
          <a:stretch>
            <a:fillRect/>
          </a:stretch>
        </p:blipFill>
        <p:spPr>
          <a:xfrm>
            <a:off x="8936716" y="4753371"/>
            <a:ext cx="2849141" cy="1817857"/>
          </a:xfrm>
          <a:prstGeom prst="rect">
            <a:avLst/>
          </a:prstGeom>
        </p:spPr>
      </p:pic>
      <p:pic>
        <p:nvPicPr>
          <p:cNvPr id="3" name="Picture 2">
            <a:extLst>
              <a:ext uri="{FF2B5EF4-FFF2-40B4-BE49-F238E27FC236}">
                <a16:creationId xmlns:a16="http://schemas.microsoft.com/office/drawing/2014/main" id="{BFC7500D-D7B3-44B6-A9A2-A14777F3E38A}"/>
              </a:ext>
            </a:extLst>
          </p:cNvPr>
          <p:cNvPicPr>
            <a:picLocks noChangeAspect="1"/>
          </p:cNvPicPr>
          <p:nvPr/>
        </p:nvPicPr>
        <p:blipFill>
          <a:blip r:embed="rId6"/>
          <a:stretch>
            <a:fillRect/>
          </a:stretch>
        </p:blipFill>
        <p:spPr>
          <a:xfrm>
            <a:off x="6544718" y="4272505"/>
            <a:ext cx="2184760" cy="2343712"/>
          </a:xfrm>
          <a:prstGeom prst="rect">
            <a:avLst/>
          </a:prstGeom>
        </p:spPr>
      </p:pic>
      <p:pic>
        <p:nvPicPr>
          <p:cNvPr id="4" name="IMG_0453">
            <a:hlinkClick r:id="" action="ppaction://media"/>
            <a:extLst>
              <a:ext uri="{FF2B5EF4-FFF2-40B4-BE49-F238E27FC236}">
                <a16:creationId xmlns:a16="http://schemas.microsoft.com/office/drawing/2014/main" id="{5F4AE8E0-0703-4CA3-8974-6381B02BA269}"/>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8701997" y="241783"/>
            <a:ext cx="3083860" cy="4168852"/>
          </a:xfrm>
          <a:prstGeom prst="rect">
            <a:avLst/>
          </a:prstGeom>
        </p:spPr>
      </p:pic>
    </p:spTree>
    <p:extLst>
      <p:ext uri="{BB962C8B-B14F-4D97-AF65-F5344CB8AC3E}">
        <p14:creationId xmlns:p14="http://schemas.microsoft.com/office/powerpoint/2010/main" val="3070993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7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114C30-6271-48A1-B588-598E1079E649}"/>
              </a:ext>
            </a:extLst>
          </p:cNvPr>
          <p:cNvPicPr>
            <a:picLocks noChangeAspect="1"/>
          </p:cNvPicPr>
          <p:nvPr/>
        </p:nvPicPr>
        <p:blipFill>
          <a:blip r:embed="rId2"/>
          <a:stretch>
            <a:fillRect/>
          </a:stretch>
        </p:blipFill>
        <p:spPr>
          <a:xfrm>
            <a:off x="4052498" y="245309"/>
            <a:ext cx="3437600" cy="4001094"/>
          </a:xfrm>
          <a:prstGeom prst="rect">
            <a:avLst/>
          </a:prstGeom>
        </p:spPr>
      </p:pic>
      <p:pic>
        <p:nvPicPr>
          <p:cNvPr id="4" name="Picture 3">
            <a:extLst>
              <a:ext uri="{FF2B5EF4-FFF2-40B4-BE49-F238E27FC236}">
                <a16:creationId xmlns:a16="http://schemas.microsoft.com/office/drawing/2014/main" id="{6BE083C5-5114-4A41-869D-B4C90E54FA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64" y="74634"/>
            <a:ext cx="3170469" cy="2809035"/>
          </a:xfrm>
          <a:prstGeom prst="rect">
            <a:avLst/>
          </a:prstGeom>
        </p:spPr>
      </p:pic>
      <p:pic>
        <p:nvPicPr>
          <p:cNvPr id="5" name="Picture 4">
            <a:extLst>
              <a:ext uri="{FF2B5EF4-FFF2-40B4-BE49-F238E27FC236}">
                <a16:creationId xmlns:a16="http://schemas.microsoft.com/office/drawing/2014/main" id="{C9EEA9F8-4804-4CCF-BFB7-4DF5A3D80C8D}"/>
              </a:ext>
            </a:extLst>
          </p:cNvPr>
          <p:cNvPicPr>
            <a:picLocks noChangeAspect="1"/>
          </p:cNvPicPr>
          <p:nvPr/>
        </p:nvPicPr>
        <p:blipFill>
          <a:blip r:embed="rId4"/>
          <a:stretch>
            <a:fillRect/>
          </a:stretch>
        </p:blipFill>
        <p:spPr>
          <a:xfrm>
            <a:off x="195417" y="3792072"/>
            <a:ext cx="4358249" cy="2665810"/>
          </a:xfrm>
          <a:prstGeom prst="rect">
            <a:avLst/>
          </a:prstGeom>
        </p:spPr>
      </p:pic>
      <p:pic>
        <p:nvPicPr>
          <p:cNvPr id="6" name="Picture 5">
            <a:extLst>
              <a:ext uri="{FF2B5EF4-FFF2-40B4-BE49-F238E27FC236}">
                <a16:creationId xmlns:a16="http://schemas.microsoft.com/office/drawing/2014/main" id="{4F15791B-34F4-418E-9B20-90EDBB7D3A2F}"/>
              </a:ext>
            </a:extLst>
          </p:cNvPr>
          <p:cNvPicPr>
            <a:picLocks noChangeAspect="1"/>
          </p:cNvPicPr>
          <p:nvPr/>
        </p:nvPicPr>
        <p:blipFill>
          <a:blip r:embed="rId5"/>
          <a:stretch>
            <a:fillRect/>
          </a:stretch>
        </p:blipFill>
        <p:spPr>
          <a:xfrm>
            <a:off x="7924203" y="156477"/>
            <a:ext cx="3810533" cy="2896005"/>
          </a:xfrm>
          <a:prstGeom prst="rect">
            <a:avLst/>
          </a:prstGeom>
        </p:spPr>
      </p:pic>
      <p:pic>
        <p:nvPicPr>
          <p:cNvPr id="7" name="Picture 6">
            <a:extLst>
              <a:ext uri="{FF2B5EF4-FFF2-40B4-BE49-F238E27FC236}">
                <a16:creationId xmlns:a16="http://schemas.microsoft.com/office/drawing/2014/main" id="{148305B2-9AC4-450C-AA86-4DA8C61658C1}"/>
              </a:ext>
            </a:extLst>
          </p:cNvPr>
          <p:cNvPicPr>
            <a:picLocks noChangeAspect="1"/>
          </p:cNvPicPr>
          <p:nvPr/>
        </p:nvPicPr>
        <p:blipFill>
          <a:blip r:embed="rId6"/>
          <a:stretch>
            <a:fillRect/>
          </a:stretch>
        </p:blipFill>
        <p:spPr>
          <a:xfrm>
            <a:off x="7193195" y="2334575"/>
            <a:ext cx="4725059" cy="819264"/>
          </a:xfrm>
          <a:prstGeom prst="rect">
            <a:avLst/>
          </a:prstGeom>
        </p:spPr>
      </p:pic>
      <p:pic>
        <p:nvPicPr>
          <p:cNvPr id="8" name="Picture 7">
            <a:extLst>
              <a:ext uri="{FF2B5EF4-FFF2-40B4-BE49-F238E27FC236}">
                <a16:creationId xmlns:a16="http://schemas.microsoft.com/office/drawing/2014/main" id="{9F796BB1-1030-4808-84DC-CB16947C7D7F}"/>
              </a:ext>
            </a:extLst>
          </p:cNvPr>
          <p:cNvPicPr>
            <a:picLocks noChangeAspect="1"/>
          </p:cNvPicPr>
          <p:nvPr/>
        </p:nvPicPr>
        <p:blipFill>
          <a:blip r:embed="rId7"/>
          <a:stretch>
            <a:fillRect/>
          </a:stretch>
        </p:blipFill>
        <p:spPr>
          <a:xfrm>
            <a:off x="7899151" y="3309467"/>
            <a:ext cx="3641997" cy="3392056"/>
          </a:xfrm>
          <a:prstGeom prst="rect">
            <a:avLst/>
          </a:prstGeom>
        </p:spPr>
      </p:pic>
      <p:pic>
        <p:nvPicPr>
          <p:cNvPr id="9" name="Picture 8">
            <a:extLst>
              <a:ext uri="{FF2B5EF4-FFF2-40B4-BE49-F238E27FC236}">
                <a16:creationId xmlns:a16="http://schemas.microsoft.com/office/drawing/2014/main" id="{D78108B6-4290-4CD3-8FBC-9505AC42AF7F}"/>
              </a:ext>
            </a:extLst>
          </p:cNvPr>
          <p:cNvPicPr>
            <a:picLocks noChangeAspect="1"/>
          </p:cNvPicPr>
          <p:nvPr/>
        </p:nvPicPr>
        <p:blipFill>
          <a:blip r:embed="rId8"/>
          <a:stretch>
            <a:fillRect/>
          </a:stretch>
        </p:blipFill>
        <p:spPr>
          <a:xfrm>
            <a:off x="4803662" y="4464424"/>
            <a:ext cx="2595498" cy="2237099"/>
          </a:xfrm>
          <a:prstGeom prst="rect">
            <a:avLst/>
          </a:prstGeom>
        </p:spPr>
      </p:pic>
    </p:spTree>
    <p:extLst>
      <p:ext uri="{BB962C8B-B14F-4D97-AF65-F5344CB8AC3E}">
        <p14:creationId xmlns:p14="http://schemas.microsoft.com/office/powerpoint/2010/main" val="12856695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1D7DF4E-00FD-47C7-A563-5A000482747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3952" y="414617"/>
            <a:ext cx="8398713" cy="6028765"/>
          </a:xfrm>
          <a:prstGeom prst="rect">
            <a:avLst/>
          </a:prstGeom>
        </p:spPr>
      </p:pic>
      <p:pic>
        <p:nvPicPr>
          <p:cNvPr id="4" name="IMG_0437">
            <a:hlinkClick r:id="" action="ppaction://media"/>
            <a:extLst>
              <a:ext uri="{FF2B5EF4-FFF2-40B4-BE49-F238E27FC236}">
                <a16:creationId xmlns:a16="http://schemas.microsoft.com/office/drawing/2014/main" id="{6317C98B-2343-4039-AAB3-CF2F6EB0138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702665" y="4119847"/>
            <a:ext cx="3138311" cy="1765300"/>
          </a:xfrm>
          <a:prstGeom prst="rect">
            <a:avLst/>
          </a:prstGeom>
        </p:spPr>
      </p:pic>
      <p:pic>
        <p:nvPicPr>
          <p:cNvPr id="5" name="Picture 4">
            <a:extLst>
              <a:ext uri="{FF2B5EF4-FFF2-40B4-BE49-F238E27FC236}">
                <a16:creationId xmlns:a16="http://schemas.microsoft.com/office/drawing/2014/main" id="{461E509B-F756-4A22-BA10-D72A6483C94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557694" y="401169"/>
            <a:ext cx="1161905" cy="1380952"/>
          </a:xfrm>
          <a:prstGeom prst="rect">
            <a:avLst/>
          </a:prstGeom>
        </p:spPr>
      </p:pic>
    </p:spTree>
    <p:extLst>
      <p:ext uri="{BB962C8B-B14F-4D97-AF65-F5344CB8AC3E}">
        <p14:creationId xmlns:p14="http://schemas.microsoft.com/office/powerpoint/2010/main" val="1270857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4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488</TotalTime>
  <Words>575</Words>
  <Application>Microsoft Office PowerPoint</Application>
  <PresentationFormat>Widescreen</PresentationFormat>
  <Paragraphs>21</Paragraphs>
  <Slides>17</Slides>
  <Notes>0</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georgia,serif</vt:lpstr>
      <vt:lpstr>Segoe UI</vt:lpstr>
      <vt:lpstr>Office Theme</vt:lpstr>
      <vt:lpstr>The Air We Breathe- Our Community In Action. Locally and Globally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Maura Furber</dc:creator>
  <cp:lastModifiedBy>Maura Furber</cp:lastModifiedBy>
  <cp:revision>43</cp:revision>
  <dcterms:created xsi:type="dcterms:W3CDTF">2024-03-16T16:39:15Z</dcterms:created>
  <dcterms:modified xsi:type="dcterms:W3CDTF">2024-03-27T17:27:27Z</dcterms:modified>
</cp:coreProperties>
</file>