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2" r:id="rId2"/>
    <p:sldId id="265" r:id="rId3"/>
    <p:sldId id="266" r:id="rId4"/>
    <p:sldId id="267" r:id="rId5"/>
  </p:sldIdLst>
  <p:sldSz cx="9144000" cy="6858000" type="screen4x3"/>
  <p:notesSz cx="6797675" cy="9982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6600FF"/>
    <a:srgbClr val="FF9900"/>
    <a:srgbClr val="000066"/>
    <a:srgbClr val="FF3399"/>
    <a:srgbClr val="6699FF"/>
    <a:srgbClr val="3399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D4714-E959-4E7F-84B4-09E71439E432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4113" y="1247775"/>
            <a:ext cx="44894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804105"/>
            <a:ext cx="5438775" cy="39309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1405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81405"/>
            <a:ext cx="2946400" cy="5007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1D133-CE85-4DEE-883E-E8480A76F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341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1D133-CE85-4DEE-883E-E8480A76FC2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254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0A57-0ED6-418A-91E7-5012CCB786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E46B8-C46B-4A2F-8DFE-945F5F40E4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273B2-09F3-45FD-9AF3-053A56E21DF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3AF88-1EE7-4EEC-B4B8-6D4DC94B8AE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AF8A-2174-48F0-A50C-F03B6961C37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32F22-6858-4FF3-880E-9475583F9F0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D74A-9C50-4A4A-B593-6BDDA2AF90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8DDEA-DB83-4DAD-B7C1-572E753949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F57C4-52E1-4AAD-BA46-183458BC05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2AFD-10A8-4450-BA32-572CEACB8A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D85A-1710-4B4D-BF6B-DAD239137A4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AC6A6-7B8A-4CAE-B17E-90FE83D9B4E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19" y="1685950"/>
            <a:ext cx="889248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</a:t>
            </a:r>
            <a:r>
              <a:rPr lang="en-GB" b="1" dirty="0">
                <a:latin typeface="Lucida Handwriting" panose="03010101010101010101" pitchFamily="66" charset="0"/>
              </a:rPr>
              <a:t> look back on my learning and think about how I can improve. 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always ask myself if this is the best I can do.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consider the  thoughts and feelings of others.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can talk about my progress.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listen and learn from feedback.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learn from my mistakes.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stay calm and can learn from different experiences..</a:t>
            </a:r>
            <a:endParaRPr lang="en-GB" b="1" dirty="0">
              <a:latin typeface="Lucida Handwriting" panose="03010101010101010101" pitchFamily="66" charset="0"/>
            </a:endParaRPr>
          </a:p>
          <a:p>
            <a:pPr>
              <a:lnSpc>
                <a:spcPct val="200000"/>
              </a:lnSpc>
            </a:pPr>
            <a:r>
              <a:rPr lang="en-GB" b="1" dirty="0">
                <a:latin typeface="Lucida Handwriting" panose="03010101010101010101" pitchFamily="66" charset="0"/>
              </a:rPr>
              <a:t>I can change my plans if need be.</a:t>
            </a:r>
          </a:p>
          <a:p>
            <a:pPr>
              <a:lnSpc>
                <a:spcPct val="200000"/>
              </a:lnSpc>
            </a:pPr>
            <a:endParaRPr lang="en-GB" sz="3200" b="1" dirty="0">
              <a:solidFill>
                <a:srgbClr val="7030A0"/>
              </a:solidFill>
              <a:latin typeface="XCCW Joined 1a" panose="03050602040000000000" pitchFamily="66" charset="0"/>
            </a:endParaRPr>
          </a:p>
        </p:txBody>
      </p:sp>
      <p:pic>
        <p:nvPicPr>
          <p:cNvPr id="5" name="Picture 4" descr="Master 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38125"/>
            <a:ext cx="854199" cy="88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Master 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5549"/>
            <a:ext cx="1430263" cy="1318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0816" y="2676748"/>
            <a:ext cx="2163087" cy="249530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9FB2F3C-5F1B-4137-AE60-AC87D7CB3A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648" y="155292"/>
            <a:ext cx="5658634" cy="16167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512" y="1671662"/>
            <a:ext cx="849694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am independent and look for solutions to my problems.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know I can get out of the Learning Pit.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use the resources around me to support my learning.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ask good questions to help my learning.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try to solve problems in different ways.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think for myself.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can be creative and use my imagination to help me.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latin typeface="Lucida Handwriting" panose="03010101010101010101" pitchFamily="66" charset="0"/>
              </a:rPr>
              <a:t>I</a:t>
            </a:r>
            <a:r>
              <a:rPr lang="en-GB" sz="2000" b="1" dirty="0">
                <a:latin typeface="Lucida Handwriting" panose="03010101010101010101" pitchFamily="66" charset="0"/>
              </a:rPr>
              <a:t> make links with other learning.</a:t>
            </a:r>
          </a:p>
          <a:p>
            <a:endParaRPr lang="en-GB" sz="1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7" name="Picture 6" descr="Master Logo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5549"/>
            <a:ext cx="1430263" cy="1318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4905" y="3501008"/>
            <a:ext cx="2979095" cy="2045599"/>
          </a:xfrm>
          <a:prstGeom prst="rect">
            <a:avLst/>
          </a:prstGeom>
          <a:solidFill>
            <a:srgbClr val="00CC00"/>
          </a:solidFill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8E8FA3D-4522-413F-B63B-E3F9373A64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1989" y="230107"/>
            <a:ext cx="4867954" cy="139084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4754563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GB" sz="3600" b="1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00B05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XCCW Joined 1a" panose="03050602040000000000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384" y="1840513"/>
            <a:ext cx="865420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believe in myself-when things are hard I work even harder.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use mistakes as a learning opportunity.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challenge myself because I don’t know how to do some  things ….YET!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stick at it –I persevere , even when things get difficult.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Lucida Handwriting" panose="03010101010101010101" pitchFamily="66" charset="0"/>
              </a:rPr>
              <a:t>I try, try and try again..</a:t>
            </a:r>
          </a:p>
          <a:p>
            <a:endParaRPr lang="en-GB" sz="1600" b="1" dirty="0">
              <a:solidFill>
                <a:srgbClr val="00B05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5" name="Picture 4" descr="Master Logo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42353"/>
            <a:ext cx="1430263" cy="1318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2811" y="4623991"/>
            <a:ext cx="1691779" cy="2091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F34F4FF-3B7C-430C-93FD-8618308B67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333374"/>
            <a:ext cx="5070531" cy="15071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9512" y="1916832"/>
            <a:ext cx="821867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Lucida Handwriting" panose="03010101010101010101" pitchFamily="66" charset="0"/>
              </a:rPr>
              <a:t>I have respect for myself  and other members of my school community.</a:t>
            </a:r>
          </a:p>
          <a:p>
            <a:endParaRPr lang="en-GB" b="1" dirty="0">
              <a:latin typeface="Lucida Handwriting" panose="03010101010101010101" pitchFamily="66" charset="0"/>
            </a:endParaRPr>
          </a:p>
          <a:p>
            <a:r>
              <a:rPr lang="en-US" b="1" dirty="0">
                <a:latin typeface="Lucida Handwriting" panose="03010101010101010101" pitchFamily="66" charset="0"/>
              </a:rPr>
              <a:t>I</a:t>
            </a:r>
            <a:r>
              <a:rPr lang="en-GB" b="1" dirty="0">
                <a:latin typeface="Lucida Handwriting" panose="03010101010101010101" pitchFamily="66" charset="0"/>
              </a:rPr>
              <a:t> show that I am listening to adults  and support my classmates to learn.</a:t>
            </a:r>
          </a:p>
          <a:p>
            <a:endParaRPr lang="en-US" b="1" dirty="0">
              <a:latin typeface="Lucida Handwriting" panose="03010101010101010101" pitchFamily="66" charset="0"/>
            </a:endParaRPr>
          </a:p>
          <a:p>
            <a:r>
              <a:rPr lang="en-US" b="1" dirty="0">
                <a:latin typeface="Lucida Handwriting" panose="03010101010101010101" pitchFamily="66" charset="0"/>
              </a:rPr>
              <a:t>I</a:t>
            </a:r>
            <a:r>
              <a:rPr lang="en-GB" b="1" dirty="0">
                <a:latin typeface="Lucida Handwriting" panose="03010101010101010101" pitchFamily="66" charset="0"/>
              </a:rPr>
              <a:t> respect the learning resources so others can also use them.</a:t>
            </a:r>
          </a:p>
          <a:p>
            <a:endParaRPr lang="en-US" b="1" dirty="0">
              <a:latin typeface="Lucida Handwriting" panose="03010101010101010101" pitchFamily="66" charset="0"/>
            </a:endParaRPr>
          </a:p>
          <a:p>
            <a:r>
              <a:rPr lang="en-US" b="1" dirty="0">
                <a:latin typeface="Lucida Handwriting" panose="03010101010101010101" pitchFamily="66" charset="0"/>
              </a:rPr>
              <a:t>I</a:t>
            </a:r>
            <a:r>
              <a:rPr lang="en-GB" b="1" dirty="0">
                <a:latin typeface="Lucida Handwriting" panose="03010101010101010101" pitchFamily="66" charset="0"/>
              </a:rPr>
              <a:t> look after the school environment and keep it clean and tidy.</a:t>
            </a:r>
          </a:p>
          <a:p>
            <a:endParaRPr lang="en-US" b="1" dirty="0">
              <a:latin typeface="Lucida Handwriting" panose="03010101010101010101" pitchFamily="66" charset="0"/>
            </a:endParaRPr>
          </a:p>
          <a:p>
            <a:r>
              <a:rPr lang="en-US" b="1" dirty="0">
                <a:latin typeface="Lucida Handwriting" panose="03010101010101010101" pitchFamily="66" charset="0"/>
              </a:rPr>
              <a:t>I</a:t>
            </a:r>
            <a:r>
              <a:rPr lang="en-GB" b="1" dirty="0">
                <a:latin typeface="Lucida Handwriting" panose="03010101010101010101" pitchFamily="66" charset="0"/>
              </a:rPr>
              <a:t> show good manners ,avoid distractions and </a:t>
            </a:r>
          </a:p>
          <a:p>
            <a:r>
              <a:rPr lang="en-GB" b="1" dirty="0">
                <a:latin typeface="Lucida Handwriting" panose="03010101010101010101" pitchFamily="66" charset="0"/>
              </a:rPr>
              <a:t>don’t interrupt my classmates learning.</a:t>
            </a:r>
          </a:p>
          <a:p>
            <a:endParaRPr lang="en-US" b="1" dirty="0">
              <a:latin typeface="Lucida Handwriting" panose="03010101010101010101" pitchFamily="66" charset="0"/>
            </a:endParaRPr>
          </a:p>
          <a:p>
            <a:r>
              <a:rPr lang="en-US" b="1" dirty="0">
                <a:latin typeface="Lucida Handwriting" panose="03010101010101010101" pitchFamily="66" charset="0"/>
              </a:rPr>
              <a:t>I</a:t>
            </a:r>
            <a:r>
              <a:rPr lang="en-GB" b="1" dirty="0">
                <a:latin typeface="Lucida Handwriting" panose="03010101010101010101" pitchFamily="66" charset="0"/>
              </a:rPr>
              <a:t> treat others the way I want to be treated.</a:t>
            </a:r>
          </a:p>
          <a:p>
            <a:endParaRPr lang="en-US" b="1" dirty="0">
              <a:latin typeface="Lucida Handwriting" panose="03010101010101010101" pitchFamily="66" charset="0"/>
            </a:endParaRPr>
          </a:p>
          <a:p>
            <a:endParaRPr lang="en-GB" b="1" dirty="0">
              <a:latin typeface="Lucida Handwriting" panose="03010101010101010101" pitchFamily="66" charset="0"/>
            </a:endParaRPr>
          </a:p>
        </p:txBody>
      </p:sp>
      <p:pic>
        <p:nvPicPr>
          <p:cNvPr id="7" name="Picture 6" descr="Master Logo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42353"/>
            <a:ext cx="1430263" cy="1318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FA18795-7DE8-420B-8337-C577A2E83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50393"/>
            <a:ext cx="4104456" cy="12541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814A2B-F81B-445B-A1DC-DB22786111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0033" y="4627415"/>
            <a:ext cx="2981366" cy="22305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286</Words>
  <Application>Microsoft Office PowerPoint</Application>
  <PresentationFormat>On-screen Show (4:3)</PresentationFormat>
  <Paragraphs>34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Lucida Handwriting</vt:lpstr>
      <vt:lpstr>XCCW Joined 1a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password</dc:creator>
  <cp:lastModifiedBy>Maura Furber</cp:lastModifiedBy>
  <cp:revision>46</cp:revision>
  <cp:lastPrinted>2022-09-14T16:05:39Z</cp:lastPrinted>
  <dcterms:created xsi:type="dcterms:W3CDTF">2011-06-12T17:32:55Z</dcterms:created>
  <dcterms:modified xsi:type="dcterms:W3CDTF">2024-03-10T20:23:30Z</dcterms:modified>
</cp:coreProperties>
</file>