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00" autoAdjust="0"/>
    <p:restoredTop sz="94660"/>
  </p:normalViewPr>
  <p:slideViewPr>
    <p:cSldViewPr snapToGrid="0">
      <p:cViewPr varScale="1">
        <p:scale>
          <a:sx n="107" d="100"/>
          <a:sy n="107" d="100"/>
        </p:scale>
        <p:origin x="176"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presProps" Target="presProps.xml"/><Relationship Id="rId6" Type="http://schemas.openxmlformats.org/officeDocument/2006/relationships/viewProps" Target="viewProps.xml"/><Relationship Id="rId7" Type="http://schemas.openxmlformats.org/officeDocument/2006/relationships/theme" Target="theme/theme1.xml"/><Relationship Id="rId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04E1DE5-7627-4465-96EF-37FAF8B2D78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 xmlns:a16="http://schemas.microsoft.com/office/drawing/2014/main" id="{031810A4-330A-41B7-9722-80D0D5EB9CD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 xmlns:a16="http://schemas.microsoft.com/office/drawing/2014/main" id="{5177C26F-30D6-40C6-B277-0870942D8735}"/>
              </a:ext>
            </a:extLst>
          </p:cNvPr>
          <p:cNvSpPr>
            <a:spLocks noGrp="1"/>
          </p:cNvSpPr>
          <p:nvPr>
            <p:ph type="dt" sz="half" idx="10"/>
          </p:nvPr>
        </p:nvSpPr>
        <p:spPr/>
        <p:txBody>
          <a:bodyPr/>
          <a:lstStyle/>
          <a:p>
            <a:fld id="{7719E139-EEA4-4A08-92CF-A5233E0570B1}" type="datetimeFigureOut">
              <a:rPr lang="en-GB" smtClean="0"/>
              <a:t>17/06/2020</a:t>
            </a:fld>
            <a:endParaRPr lang="en-GB"/>
          </a:p>
        </p:txBody>
      </p:sp>
      <p:sp>
        <p:nvSpPr>
          <p:cNvPr id="5" name="Footer Placeholder 4">
            <a:extLst>
              <a:ext uri="{FF2B5EF4-FFF2-40B4-BE49-F238E27FC236}">
                <a16:creationId xmlns="" xmlns:a16="http://schemas.microsoft.com/office/drawing/2014/main" id="{98FE5876-D046-42D0-A151-13360D04622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 xmlns:a16="http://schemas.microsoft.com/office/drawing/2014/main" id="{4679C50F-4E1B-4B1E-BFC4-28DA0E58A4B5}"/>
              </a:ext>
            </a:extLst>
          </p:cNvPr>
          <p:cNvSpPr>
            <a:spLocks noGrp="1"/>
          </p:cNvSpPr>
          <p:nvPr>
            <p:ph type="sldNum" sz="quarter" idx="12"/>
          </p:nvPr>
        </p:nvSpPr>
        <p:spPr/>
        <p:txBody>
          <a:bodyPr/>
          <a:lstStyle/>
          <a:p>
            <a:fld id="{A194D2D2-AF82-465E-B51A-CAF417DC90A5}" type="slidenum">
              <a:rPr lang="en-GB" smtClean="0"/>
              <a:t>‹#›</a:t>
            </a:fld>
            <a:endParaRPr lang="en-GB"/>
          </a:p>
        </p:txBody>
      </p:sp>
    </p:spTree>
    <p:extLst>
      <p:ext uri="{BB962C8B-B14F-4D97-AF65-F5344CB8AC3E}">
        <p14:creationId xmlns:p14="http://schemas.microsoft.com/office/powerpoint/2010/main" val="32280407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0678E64-A085-4E23-A22B-88818E02F3F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 xmlns:a16="http://schemas.microsoft.com/office/drawing/2014/main" id="{D3B6C9F5-8FE9-4C2F-B649-B84DEEF1CD5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 xmlns:a16="http://schemas.microsoft.com/office/drawing/2014/main" id="{8A6FAD4F-8909-4342-B748-2415516CD5F7}"/>
              </a:ext>
            </a:extLst>
          </p:cNvPr>
          <p:cNvSpPr>
            <a:spLocks noGrp="1"/>
          </p:cNvSpPr>
          <p:nvPr>
            <p:ph type="dt" sz="half" idx="10"/>
          </p:nvPr>
        </p:nvSpPr>
        <p:spPr/>
        <p:txBody>
          <a:bodyPr/>
          <a:lstStyle/>
          <a:p>
            <a:fld id="{7719E139-EEA4-4A08-92CF-A5233E0570B1}" type="datetimeFigureOut">
              <a:rPr lang="en-GB" smtClean="0"/>
              <a:t>17/06/2020</a:t>
            </a:fld>
            <a:endParaRPr lang="en-GB"/>
          </a:p>
        </p:txBody>
      </p:sp>
      <p:sp>
        <p:nvSpPr>
          <p:cNvPr id="5" name="Footer Placeholder 4">
            <a:extLst>
              <a:ext uri="{FF2B5EF4-FFF2-40B4-BE49-F238E27FC236}">
                <a16:creationId xmlns="" xmlns:a16="http://schemas.microsoft.com/office/drawing/2014/main" id="{BBE060E3-DEDA-43C3-BBD8-4C1E8EF5339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 xmlns:a16="http://schemas.microsoft.com/office/drawing/2014/main" id="{7B7135E4-0C4C-45C6-8204-A4069FA3F2FD}"/>
              </a:ext>
            </a:extLst>
          </p:cNvPr>
          <p:cNvSpPr>
            <a:spLocks noGrp="1"/>
          </p:cNvSpPr>
          <p:nvPr>
            <p:ph type="sldNum" sz="quarter" idx="12"/>
          </p:nvPr>
        </p:nvSpPr>
        <p:spPr/>
        <p:txBody>
          <a:bodyPr/>
          <a:lstStyle/>
          <a:p>
            <a:fld id="{A194D2D2-AF82-465E-B51A-CAF417DC90A5}" type="slidenum">
              <a:rPr lang="en-GB" smtClean="0"/>
              <a:t>‹#›</a:t>
            </a:fld>
            <a:endParaRPr lang="en-GB"/>
          </a:p>
        </p:txBody>
      </p:sp>
    </p:spTree>
    <p:extLst>
      <p:ext uri="{BB962C8B-B14F-4D97-AF65-F5344CB8AC3E}">
        <p14:creationId xmlns:p14="http://schemas.microsoft.com/office/powerpoint/2010/main" val="23724262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1B02C8E8-0B8E-4988-B199-B9489C6276E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 xmlns:a16="http://schemas.microsoft.com/office/drawing/2014/main" id="{56E76985-2F49-4755-839C-6FE85DCD4CFB}"/>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 xmlns:a16="http://schemas.microsoft.com/office/drawing/2014/main" id="{5B3C1310-6485-478F-A410-A271EBF584B1}"/>
              </a:ext>
            </a:extLst>
          </p:cNvPr>
          <p:cNvSpPr>
            <a:spLocks noGrp="1"/>
          </p:cNvSpPr>
          <p:nvPr>
            <p:ph type="dt" sz="half" idx="10"/>
          </p:nvPr>
        </p:nvSpPr>
        <p:spPr/>
        <p:txBody>
          <a:bodyPr/>
          <a:lstStyle/>
          <a:p>
            <a:fld id="{7719E139-EEA4-4A08-92CF-A5233E0570B1}" type="datetimeFigureOut">
              <a:rPr lang="en-GB" smtClean="0"/>
              <a:t>17/06/2020</a:t>
            </a:fld>
            <a:endParaRPr lang="en-GB"/>
          </a:p>
        </p:txBody>
      </p:sp>
      <p:sp>
        <p:nvSpPr>
          <p:cNvPr id="5" name="Footer Placeholder 4">
            <a:extLst>
              <a:ext uri="{FF2B5EF4-FFF2-40B4-BE49-F238E27FC236}">
                <a16:creationId xmlns="" xmlns:a16="http://schemas.microsoft.com/office/drawing/2014/main" id="{6BEB0D00-E9E0-4510-A9AC-A52CE6ACD93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 xmlns:a16="http://schemas.microsoft.com/office/drawing/2014/main" id="{781893DF-EB0F-4AC5-BC1E-388D8EB71D14}"/>
              </a:ext>
            </a:extLst>
          </p:cNvPr>
          <p:cNvSpPr>
            <a:spLocks noGrp="1"/>
          </p:cNvSpPr>
          <p:nvPr>
            <p:ph type="sldNum" sz="quarter" idx="12"/>
          </p:nvPr>
        </p:nvSpPr>
        <p:spPr/>
        <p:txBody>
          <a:bodyPr/>
          <a:lstStyle/>
          <a:p>
            <a:fld id="{A194D2D2-AF82-465E-B51A-CAF417DC90A5}" type="slidenum">
              <a:rPr lang="en-GB" smtClean="0"/>
              <a:t>‹#›</a:t>
            </a:fld>
            <a:endParaRPr lang="en-GB"/>
          </a:p>
        </p:txBody>
      </p:sp>
    </p:spTree>
    <p:extLst>
      <p:ext uri="{BB962C8B-B14F-4D97-AF65-F5344CB8AC3E}">
        <p14:creationId xmlns:p14="http://schemas.microsoft.com/office/powerpoint/2010/main" val="28288472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03C6545-26D8-442C-B6C5-5BE1D08B4C9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 xmlns:a16="http://schemas.microsoft.com/office/drawing/2014/main" id="{F80C4D98-D271-4DC9-B0E9-185092C1CC6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 xmlns:a16="http://schemas.microsoft.com/office/drawing/2014/main" id="{E8F29A4A-ACFA-4CAE-AB8C-1048444E7358}"/>
              </a:ext>
            </a:extLst>
          </p:cNvPr>
          <p:cNvSpPr>
            <a:spLocks noGrp="1"/>
          </p:cNvSpPr>
          <p:nvPr>
            <p:ph type="dt" sz="half" idx="10"/>
          </p:nvPr>
        </p:nvSpPr>
        <p:spPr/>
        <p:txBody>
          <a:bodyPr/>
          <a:lstStyle/>
          <a:p>
            <a:fld id="{7719E139-EEA4-4A08-92CF-A5233E0570B1}" type="datetimeFigureOut">
              <a:rPr lang="en-GB" smtClean="0"/>
              <a:t>17/06/2020</a:t>
            </a:fld>
            <a:endParaRPr lang="en-GB"/>
          </a:p>
        </p:txBody>
      </p:sp>
      <p:sp>
        <p:nvSpPr>
          <p:cNvPr id="5" name="Footer Placeholder 4">
            <a:extLst>
              <a:ext uri="{FF2B5EF4-FFF2-40B4-BE49-F238E27FC236}">
                <a16:creationId xmlns="" xmlns:a16="http://schemas.microsoft.com/office/drawing/2014/main" id="{910858E0-B033-4466-95A7-5F9BC6A7C2F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 xmlns:a16="http://schemas.microsoft.com/office/drawing/2014/main" id="{3B461D9D-3E8F-43D0-81C6-47B9F21D34F9}"/>
              </a:ext>
            </a:extLst>
          </p:cNvPr>
          <p:cNvSpPr>
            <a:spLocks noGrp="1"/>
          </p:cNvSpPr>
          <p:nvPr>
            <p:ph type="sldNum" sz="quarter" idx="12"/>
          </p:nvPr>
        </p:nvSpPr>
        <p:spPr/>
        <p:txBody>
          <a:bodyPr/>
          <a:lstStyle/>
          <a:p>
            <a:fld id="{A194D2D2-AF82-465E-B51A-CAF417DC90A5}" type="slidenum">
              <a:rPr lang="en-GB" smtClean="0"/>
              <a:t>‹#›</a:t>
            </a:fld>
            <a:endParaRPr lang="en-GB"/>
          </a:p>
        </p:txBody>
      </p:sp>
    </p:spTree>
    <p:extLst>
      <p:ext uri="{BB962C8B-B14F-4D97-AF65-F5344CB8AC3E}">
        <p14:creationId xmlns:p14="http://schemas.microsoft.com/office/powerpoint/2010/main" val="35687651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ADD3645-12EB-4EFB-B208-E832AD92AC6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 xmlns:a16="http://schemas.microsoft.com/office/drawing/2014/main" id="{9E4A42C0-57B5-42C3-A554-41CBC8AB274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 xmlns:a16="http://schemas.microsoft.com/office/drawing/2014/main" id="{0961C606-C0E0-4589-8556-102B3585789B}"/>
              </a:ext>
            </a:extLst>
          </p:cNvPr>
          <p:cNvSpPr>
            <a:spLocks noGrp="1"/>
          </p:cNvSpPr>
          <p:nvPr>
            <p:ph type="dt" sz="half" idx="10"/>
          </p:nvPr>
        </p:nvSpPr>
        <p:spPr/>
        <p:txBody>
          <a:bodyPr/>
          <a:lstStyle/>
          <a:p>
            <a:fld id="{7719E139-EEA4-4A08-92CF-A5233E0570B1}" type="datetimeFigureOut">
              <a:rPr lang="en-GB" smtClean="0"/>
              <a:t>17/06/2020</a:t>
            </a:fld>
            <a:endParaRPr lang="en-GB"/>
          </a:p>
        </p:txBody>
      </p:sp>
      <p:sp>
        <p:nvSpPr>
          <p:cNvPr id="5" name="Footer Placeholder 4">
            <a:extLst>
              <a:ext uri="{FF2B5EF4-FFF2-40B4-BE49-F238E27FC236}">
                <a16:creationId xmlns="" xmlns:a16="http://schemas.microsoft.com/office/drawing/2014/main" id="{61BB6F3C-1BE8-4F3C-8D7B-E96643EDFB7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 xmlns:a16="http://schemas.microsoft.com/office/drawing/2014/main" id="{E30B9E26-E0DE-41C0-8B85-2343D6A8075B}"/>
              </a:ext>
            </a:extLst>
          </p:cNvPr>
          <p:cNvSpPr>
            <a:spLocks noGrp="1"/>
          </p:cNvSpPr>
          <p:nvPr>
            <p:ph type="sldNum" sz="quarter" idx="12"/>
          </p:nvPr>
        </p:nvSpPr>
        <p:spPr/>
        <p:txBody>
          <a:bodyPr/>
          <a:lstStyle/>
          <a:p>
            <a:fld id="{A194D2D2-AF82-465E-B51A-CAF417DC90A5}" type="slidenum">
              <a:rPr lang="en-GB" smtClean="0"/>
              <a:t>‹#›</a:t>
            </a:fld>
            <a:endParaRPr lang="en-GB"/>
          </a:p>
        </p:txBody>
      </p:sp>
    </p:spTree>
    <p:extLst>
      <p:ext uri="{BB962C8B-B14F-4D97-AF65-F5344CB8AC3E}">
        <p14:creationId xmlns:p14="http://schemas.microsoft.com/office/powerpoint/2010/main" val="451669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C4CE18F-7A43-49E6-BB1D-A3649978EC5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 xmlns:a16="http://schemas.microsoft.com/office/drawing/2014/main" id="{05C191D9-B8F8-4E14-9412-C2092D86640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 xmlns:a16="http://schemas.microsoft.com/office/drawing/2014/main" id="{3B0DA895-94E6-4C36-8ACB-C0A91DEEF09A}"/>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 xmlns:a16="http://schemas.microsoft.com/office/drawing/2014/main" id="{6988C507-14DE-42A0-B173-11BF52132ECD}"/>
              </a:ext>
            </a:extLst>
          </p:cNvPr>
          <p:cNvSpPr>
            <a:spLocks noGrp="1"/>
          </p:cNvSpPr>
          <p:nvPr>
            <p:ph type="dt" sz="half" idx="10"/>
          </p:nvPr>
        </p:nvSpPr>
        <p:spPr/>
        <p:txBody>
          <a:bodyPr/>
          <a:lstStyle/>
          <a:p>
            <a:fld id="{7719E139-EEA4-4A08-92CF-A5233E0570B1}" type="datetimeFigureOut">
              <a:rPr lang="en-GB" smtClean="0"/>
              <a:t>17/06/2020</a:t>
            </a:fld>
            <a:endParaRPr lang="en-GB"/>
          </a:p>
        </p:txBody>
      </p:sp>
      <p:sp>
        <p:nvSpPr>
          <p:cNvPr id="6" name="Footer Placeholder 5">
            <a:extLst>
              <a:ext uri="{FF2B5EF4-FFF2-40B4-BE49-F238E27FC236}">
                <a16:creationId xmlns="" xmlns:a16="http://schemas.microsoft.com/office/drawing/2014/main" id="{19551A69-C5C2-4606-B938-772400DE381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 xmlns:a16="http://schemas.microsoft.com/office/drawing/2014/main" id="{B2986699-E558-43CB-9247-2F2320C0CB52}"/>
              </a:ext>
            </a:extLst>
          </p:cNvPr>
          <p:cNvSpPr>
            <a:spLocks noGrp="1"/>
          </p:cNvSpPr>
          <p:nvPr>
            <p:ph type="sldNum" sz="quarter" idx="12"/>
          </p:nvPr>
        </p:nvSpPr>
        <p:spPr/>
        <p:txBody>
          <a:bodyPr/>
          <a:lstStyle/>
          <a:p>
            <a:fld id="{A194D2D2-AF82-465E-B51A-CAF417DC90A5}" type="slidenum">
              <a:rPr lang="en-GB" smtClean="0"/>
              <a:t>‹#›</a:t>
            </a:fld>
            <a:endParaRPr lang="en-GB"/>
          </a:p>
        </p:txBody>
      </p:sp>
    </p:spTree>
    <p:extLst>
      <p:ext uri="{BB962C8B-B14F-4D97-AF65-F5344CB8AC3E}">
        <p14:creationId xmlns:p14="http://schemas.microsoft.com/office/powerpoint/2010/main" val="16764492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68F2ACC-79C9-4B5F-A037-D574D61DC4F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 xmlns:a16="http://schemas.microsoft.com/office/drawing/2014/main" id="{BE5B7975-105F-4339-9EDD-C73347B0A74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 xmlns:a16="http://schemas.microsoft.com/office/drawing/2014/main" id="{A0734FFB-CDE5-41C1-AEFC-987F597BC831}"/>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 xmlns:a16="http://schemas.microsoft.com/office/drawing/2014/main" id="{1936EC95-BC97-4AE4-9A7C-D7057C8E989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 xmlns:a16="http://schemas.microsoft.com/office/drawing/2014/main" id="{9A99F96B-626E-4CF6-832E-4ECABE9258B5}"/>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 xmlns:a16="http://schemas.microsoft.com/office/drawing/2014/main" id="{EC118C17-A39D-4FFB-95A3-8EF29437718D}"/>
              </a:ext>
            </a:extLst>
          </p:cNvPr>
          <p:cNvSpPr>
            <a:spLocks noGrp="1"/>
          </p:cNvSpPr>
          <p:nvPr>
            <p:ph type="dt" sz="half" idx="10"/>
          </p:nvPr>
        </p:nvSpPr>
        <p:spPr/>
        <p:txBody>
          <a:bodyPr/>
          <a:lstStyle/>
          <a:p>
            <a:fld id="{7719E139-EEA4-4A08-92CF-A5233E0570B1}" type="datetimeFigureOut">
              <a:rPr lang="en-GB" smtClean="0"/>
              <a:t>17/06/2020</a:t>
            </a:fld>
            <a:endParaRPr lang="en-GB"/>
          </a:p>
        </p:txBody>
      </p:sp>
      <p:sp>
        <p:nvSpPr>
          <p:cNvPr id="8" name="Footer Placeholder 7">
            <a:extLst>
              <a:ext uri="{FF2B5EF4-FFF2-40B4-BE49-F238E27FC236}">
                <a16:creationId xmlns="" xmlns:a16="http://schemas.microsoft.com/office/drawing/2014/main" id="{9C9D3C33-FF23-4200-B2EA-896CA604FA22}"/>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 xmlns:a16="http://schemas.microsoft.com/office/drawing/2014/main" id="{D07884DA-E2D1-4692-A58C-970A82C9F6B4}"/>
              </a:ext>
            </a:extLst>
          </p:cNvPr>
          <p:cNvSpPr>
            <a:spLocks noGrp="1"/>
          </p:cNvSpPr>
          <p:nvPr>
            <p:ph type="sldNum" sz="quarter" idx="12"/>
          </p:nvPr>
        </p:nvSpPr>
        <p:spPr/>
        <p:txBody>
          <a:bodyPr/>
          <a:lstStyle/>
          <a:p>
            <a:fld id="{A194D2D2-AF82-465E-B51A-CAF417DC90A5}" type="slidenum">
              <a:rPr lang="en-GB" smtClean="0"/>
              <a:t>‹#›</a:t>
            </a:fld>
            <a:endParaRPr lang="en-GB"/>
          </a:p>
        </p:txBody>
      </p:sp>
    </p:spTree>
    <p:extLst>
      <p:ext uri="{BB962C8B-B14F-4D97-AF65-F5344CB8AC3E}">
        <p14:creationId xmlns:p14="http://schemas.microsoft.com/office/powerpoint/2010/main" val="3120984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A2B7D64-B46E-4426-A65E-2A1DEFADA2F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 xmlns:a16="http://schemas.microsoft.com/office/drawing/2014/main" id="{236D75F5-ECA9-4B61-A9FF-3D9EB3FF35D7}"/>
              </a:ext>
            </a:extLst>
          </p:cNvPr>
          <p:cNvSpPr>
            <a:spLocks noGrp="1"/>
          </p:cNvSpPr>
          <p:nvPr>
            <p:ph type="dt" sz="half" idx="10"/>
          </p:nvPr>
        </p:nvSpPr>
        <p:spPr/>
        <p:txBody>
          <a:bodyPr/>
          <a:lstStyle/>
          <a:p>
            <a:fld id="{7719E139-EEA4-4A08-92CF-A5233E0570B1}" type="datetimeFigureOut">
              <a:rPr lang="en-GB" smtClean="0"/>
              <a:t>17/06/2020</a:t>
            </a:fld>
            <a:endParaRPr lang="en-GB"/>
          </a:p>
        </p:txBody>
      </p:sp>
      <p:sp>
        <p:nvSpPr>
          <p:cNvPr id="4" name="Footer Placeholder 3">
            <a:extLst>
              <a:ext uri="{FF2B5EF4-FFF2-40B4-BE49-F238E27FC236}">
                <a16:creationId xmlns="" xmlns:a16="http://schemas.microsoft.com/office/drawing/2014/main" id="{CDEF0637-2993-42FA-973A-2C754F6C1CC4}"/>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 xmlns:a16="http://schemas.microsoft.com/office/drawing/2014/main" id="{C4787D07-D31C-4FE5-9513-6F196EE73278}"/>
              </a:ext>
            </a:extLst>
          </p:cNvPr>
          <p:cNvSpPr>
            <a:spLocks noGrp="1"/>
          </p:cNvSpPr>
          <p:nvPr>
            <p:ph type="sldNum" sz="quarter" idx="12"/>
          </p:nvPr>
        </p:nvSpPr>
        <p:spPr/>
        <p:txBody>
          <a:bodyPr/>
          <a:lstStyle/>
          <a:p>
            <a:fld id="{A194D2D2-AF82-465E-B51A-CAF417DC90A5}" type="slidenum">
              <a:rPr lang="en-GB" smtClean="0"/>
              <a:t>‹#›</a:t>
            </a:fld>
            <a:endParaRPr lang="en-GB"/>
          </a:p>
        </p:txBody>
      </p:sp>
    </p:spTree>
    <p:extLst>
      <p:ext uri="{BB962C8B-B14F-4D97-AF65-F5344CB8AC3E}">
        <p14:creationId xmlns:p14="http://schemas.microsoft.com/office/powerpoint/2010/main" val="20896545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CCAEE18D-7215-47EF-BD11-82A3C8AABED4}"/>
              </a:ext>
            </a:extLst>
          </p:cNvPr>
          <p:cNvSpPr>
            <a:spLocks noGrp="1"/>
          </p:cNvSpPr>
          <p:nvPr>
            <p:ph type="dt" sz="half" idx="10"/>
          </p:nvPr>
        </p:nvSpPr>
        <p:spPr/>
        <p:txBody>
          <a:bodyPr/>
          <a:lstStyle/>
          <a:p>
            <a:fld id="{7719E139-EEA4-4A08-92CF-A5233E0570B1}" type="datetimeFigureOut">
              <a:rPr lang="en-GB" smtClean="0"/>
              <a:t>17/06/2020</a:t>
            </a:fld>
            <a:endParaRPr lang="en-GB"/>
          </a:p>
        </p:txBody>
      </p:sp>
      <p:sp>
        <p:nvSpPr>
          <p:cNvPr id="3" name="Footer Placeholder 2">
            <a:extLst>
              <a:ext uri="{FF2B5EF4-FFF2-40B4-BE49-F238E27FC236}">
                <a16:creationId xmlns="" xmlns:a16="http://schemas.microsoft.com/office/drawing/2014/main" id="{59B97FB9-C3C6-45E3-BDC0-7FDC48DF0C2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 xmlns:a16="http://schemas.microsoft.com/office/drawing/2014/main" id="{90DC4C60-4AFE-4276-AE4C-41F41A939DA8}"/>
              </a:ext>
            </a:extLst>
          </p:cNvPr>
          <p:cNvSpPr>
            <a:spLocks noGrp="1"/>
          </p:cNvSpPr>
          <p:nvPr>
            <p:ph type="sldNum" sz="quarter" idx="12"/>
          </p:nvPr>
        </p:nvSpPr>
        <p:spPr/>
        <p:txBody>
          <a:bodyPr/>
          <a:lstStyle/>
          <a:p>
            <a:fld id="{A194D2D2-AF82-465E-B51A-CAF417DC90A5}" type="slidenum">
              <a:rPr lang="en-GB" smtClean="0"/>
              <a:t>‹#›</a:t>
            </a:fld>
            <a:endParaRPr lang="en-GB"/>
          </a:p>
        </p:txBody>
      </p:sp>
    </p:spTree>
    <p:extLst>
      <p:ext uri="{BB962C8B-B14F-4D97-AF65-F5344CB8AC3E}">
        <p14:creationId xmlns:p14="http://schemas.microsoft.com/office/powerpoint/2010/main" val="9368401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E717D34-737C-4C0D-9FF6-C4E57542364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 xmlns:a16="http://schemas.microsoft.com/office/drawing/2014/main" id="{AAA74C31-CC02-447B-9249-41E3A4E31A2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 xmlns:a16="http://schemas.microsoft.com/office/drawing/2014/main" id="{5E44549C-AB1C-4355-B8DE-05229A262F5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 xmlns:a16="http://schemas.microsoft.com/office/drawing/2014/main" id="{3BB31F20-5080-4568-A295-636306D5E3AA}"/>
              </a:ext>
            </a:extLst>
          </p:cNvPr>
          <p:cNvSpPr>
            <a:spLocks noGrp="1"/>
          </p:cNvSpPr>
          <p:nvPr>
            <p:ph type="dt" sz="half" idx="10"/>
          </p:nvPr>
        </p:nvSpPr>
        <p:spPr/>
        <p:txBody>
          <a:bodyPr/>
          <a:lstStyle/>
          <a:p>
            <a:fld id="{7719E139-EEA4-4A08-92CF-A5233E0570B1}" type="datetimeFigureOut">
              <a:rPr lang="en-GB" smtClean="0"/>
              <a:t>17/06/2020</a:t>
            </a:fld>
            <a:endParaRPr lang="en-GB"/>
          </a:p>
        </p:txBody>
      </p:sp>
      <p:sp>
        <p:nvSpPr>
          <p:cNvPr id="6" name="Footer Placeholder 5">
            <a:extLst>
              <a:ext uri="{FF2B5EF4-FFF2-40B4-BE49-F238E27FC236}">
                <a16:creationId xmlns="" xmlns:a16="http://schemas.microsoft.com/office/drawing/2014/main" id="{AD03F943-7152-4885-8A23-ADAC7EEA6DD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 xmlns:a16="http://schemas.microsoft.com/office/drawing/2014/main" id="{95C90C2B-BA4D-4F7F-A229-7A583F840782}"/>
              </a:ext>
            </a:extLst>
          </p:cNvPr>
          <p:cNvSpPr>
            <a:spLocks noGrp="1"/>
          </p:cNvSpPr>
          <p:nvPr>
            <p:ph type="sldNum" sz="quarter" idx="12"/>
          </p:nvPr>
        </p:nvSpPr>
        <p:spPr/>
        <p:txBody>
          <a:bodyPr/>
          <a:lstStyle/>
          <a:p>
            <a:fld id="{A194D2D2-AF82-465E-B51A-CAF417DC90A5}" type="slidenum">
              <a:rPr lang="en-GB" smtClean="0"/>
              <a:t>‹#›</a:t>
            </a:fld>
            <a:endParaRPr lang="en-GB"/>
          </a:p>
        </p:txBody>
      </p:sp>
    </p:spTree>
    <p:extLst>
      <p:ext uri="{BB962C8B-B14F-4D97-AF65-F5344CB8AC3E}">
        <p14:creationId xmlns:p14="http://schemas.microsoft.com/office/powerpoint/2010/main" val="14321974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FD46E10-A288-43DE-B4C0-A9C1C6310AB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 xmlns:a16="http://schemas.microsoft.com/office/drawing/2014/main" id="{3165F343-B847-4D7F-B59E-5F9EACA2CEC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 xmlns:a16="http://schemas.microsoft.com/office/drawing/2014/main" id="{05E214D1-8E41-49BB-8311-09EDB334775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 xmlns:a16="http://schemas.microsoft.com/office/drawing/2014/main" id="{6ECCAC2E-4AA3-4681-9FB4-9544487FADD3}"/>
              </a:ext>
            </a:extLst>
          </p:cNvPr>
          <p:cNvSpPr>
            <a:spLocks noGrp="1"/>
          </p:cNvSpPr>
          <p:nvPr>
            <p:ph type="dt" sz="half" idx="10"/>
          </p:nvPr>
        </p:nvSpPr>
        <p:spPr/>
        <p:txBody>
          <a:bodyPr/>
          <a:lstStyle/>
          <a:p>
            <a:fld id="{7719E139-EEA4-4A08-92CF-A5233E0570B1}" type="datetimeFigureOut">
              <a:rPr lang="en-GB" smtClean="0"/>
              <a:t>17/06/2020</a:t>
            </a:fld>
            <a:endParaRPr lang="en-GB"/>
          </a:p>
        </p:txBody>
      </p:sp>
      <p:sp>
        <p:nvSpPr>
          <p:cNvPr id="6" name="Footer Placeholder 5">
            <a:extLst>
              <a:ext uri="{FF2B5EF4-FFF2-40B4-BE49-F238E27FC236}">
                <a16:creationId xmlns="" xmlns:a16="http://schemas.microsoft.com/office/drawing/2014/main" id="{CFC85011-06DE-404B-A6EA-C0200397A94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 xmlns:a16="http://schemas.microsoft.com/office/drawing/2014/main" id="{18CC15AC-37EE-475B-B249-F067BCFDFD21}"/>
              </a:ext>
            </a:extLst>
          </p:cNvPr>
          <p:cNvSpPr>
            <a:spLocks noGrp="1"/>
          </p:cNvSpPr>
          <p:nvPr>
            <p:ph type="sldNum" sz="quarter" idx="12"/>
          </p:nvPr>
        </p:nvSpPr>
        <p:spPr/>
        <p:txBody>
          <a:bodyPr/>
          <a:lstStyle/>
          <a:p>
            <a:fld id="{A194D2D2-AF82-465E-B51A-CAF417DC90A5}" type="slidenum">
              <a:rPr lang="en-GB" smtClean="0"/>
              <a:t>‹#›</a:t>
            </a:fld>
            <a:endParaRPr lang="en-GB"/>
          </a:p>
        </p:txBody>
      </p:sp>
    </p:spTree>
    <p:extLst>
      <p:ext uri="{BB962C8B-B14F-4D97-AF65-F5344CB8AC3E}">
        <p14:creationId xmlns:p14="http://schemas.microsoft.com/office/powerpoint/2010/main" val="191654096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60863618-0E6E-41EB-AAD2-012BCDE8AA0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 xmlns:a16="http://schemas.microsoft.com/office/drawing/2014/main" id="{62B58F16-D4C3-42A6-A413-675A742A475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 xmlns:a16="http://schemas.microsoft.com/office/drawing/2014/main" id="{FC2B4BF1-0BDB-4314-B41B-771C7F447E1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19E139-EEA4-4A08-92CF-A5233E0570B1}" type="datetimeFigureOut">
              <a:rPr lang="en-GB" smtClean="0"/>
              <a:t>17/06/2020</a:t>
            </a:fld>
            <a:endParaRPr lang="en-GB"/>
          </a:p>
        </p:txBody>
      </p:sp>
      <p:sp>
        <p:nvSpPr>
          <p:cNvPr id="5" name="Footer Placeholder 4">
            <a:extLst>
              <a:ext uri="{FF2B5EF4-FFF2-40B4-BE49-F238E27FC236}">
                <a16:creationId xmlns="" xmlns:a16="http://schemas.microsoft.com/office/drawing/2014/main" id="{66A43E07-D0F4-4876-B72B-004818266C6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 xmlns:a16="http://schemas.microsoft.com/office/drawing/2014/main" id="{0EBB1576-F85F-407B-8804-676DC107B9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94D2D2-AF82-465E-B51A-CAF417DC90A5}" type="slidenum">
              <a:rPr lang="en-GB" smtClean="0"/>
              <a:t>‹#›</a:t>
            </a:fld>
            <a:endParaRPr lang="en-GB"/>
          </a:p>
        </p:txBody>
      </p:sp>
      <p:sp>
        <p:nvSpPr>
          <p:cNvPr id="7" name="MSIPCMContentMarking" descr="{&quot;HashCode&quot;:-2130211288,&quot;Placement&quot;:&quot;Header&quot;}">
            <a:extLst>
              <a:ext uri="{FF2B5EF4-FFF2-40B4-BE49-F238E27FC236}">
                <a16:creationId xmlns="" xmlns:a16="http://schemas.microsoft.com/office/drawing/2014/main" id="{C9FBB73F-80D4-45A6-AC08-059C2A360230}"/>
              </a:ext>
            </a:extLst>
          </p:cNvPr>
          <p:cNvSpPr txBox="1"/>
          <p:nvPr userDrawn="1"/>
        </p:nvSpPr>
        <p:spPr>
          <a:xfrm>
            <a:off x="9791574" y="0"/>
            <a:ext cx="2400426" cy="262344"/>
          </a:xfrm>
          <a:prstGeom prst="rect">
            <a:avLst/>
          </a:prstGeom>
          <a:noFill/>
        </p:spPr>
        <p:txBody>
          <a:bodyPr vert="horz" wrap="square" lIns="0" tIns="0" rIns="0" bIns="0" rtlCol="0" anchor="ctr" anchorCtr="1">
            <a:spAutoFit/>
          </a:bodyPr>
          <a:lstStyle/>
          <a:p>
            <a:pPr algn="r">
              <a:spcBef>
                <a:spcPts val="0"/>
              </a:spcBef>
              <a:spcAft>
                <a:spcPts val="0"/>
              </a:spcAft>
            </a:pPr>
            <a:r>
              <a:rPr lang="en-GB" sz="1000">
                <a:solidFill>
                  <a:srgbClr val="FF8C00"/>
                </a:solidFill>
                <a:latin typeface="Calibri" panose="020F0502020204030204" pitchFamily="34" charset="0"/>
              </a:rPr>
              <a:t>Information Classification: CONTROLLED</a:t>
            </a:r>
          </a:p>
        </p:txBody>
      </p:sp>
    </p:spTree>
    <p:extLst>
      <p:ext uri="{BB962C8B-B14F-4D97-AF65-F5344CB8AC3E}">
        <p14:creationId xmlns:p14="http://schemas.microsoft.com/office/powerpoint/2010/main" val="32750112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4" Type="http://schemas.openxmlformats.org/officeDocument/2006/relationships/image" Target="../media/image3.jpeg"/><Relationship Id="rId5" Type="http://schemas.openxmlformats.org/officeDocument/2006/relationships/image" Target="../media/image4.png"/><Relationship Id="rId1" Type="http://schemas.openxmlformats.org/officeDocument/2006/relationships/slideLayout" Target="../slideLayouts/slideLayout1.xml"/><Relationship Id="rId2" Type="http://schemas.openxmlformats.org/officeDocument/2006/relationships/image" Target="../media/image1.jpg"/></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4" Type="http://schemas.openxmlformats.org/officeDocument/2006/relationships/image" Target="../media/image4.png"/><Relationship Id="rId5" Type="http://schemas.openxmlformats.org/officeDocument/2006/relationships/hyperlink" Target="https://www.facebook.com/CornwallSchoolGames/" TargetMode="External"/><Relationship Id="rId6" Type="http://schemas.openxmlformats.org/officeDocument/2006/relationships/hyperlink" Target="https://www.youtube.com/user/getactivecornwall" TargetMode="External"/><Relationship Id="rId7" Type="http://schemas.openxmlformats.org/officeDocument/2006/relationships/hyperlink" Target="http://activecornwall.org/cornwallschoolgames/the-virtual-games" TargetMode="External"/><Relationship Id="rId8" Type="http://schemas.openxmlformats.org/officeDocument/2006/relationships/image" Target="../media/image3.jpeg"/><Relationship Id="rId1" Type="http://schemas.openxmlformats.org/officeDocument/2006/relationships/slideLayout" Target="../slideLayouts/slideLayout2.xml"/><Relationship Id="rId2" Type="http://schemas.openxmlformats.org/officeDocument/2006/relationships/image" Target="../media/image1.jpg"/></Relationships>
</file>

<file path=ppt/slides/_rels/slide3.xml.rels><?xml version="1.0" encoding="UTF-8" standalone="yes"?>
<Relationships xmlns="http://schemas.openxmlformats.org/package/2006/relationships"><Relationship Id="rId9" Type="http://schemas.openxmlformats.org/officeDocument/2006/relationships/hyperlink" Target="https://bit.ly/30IPzYJ" TargetMode="External"/><Relationship Id="rId20" Type="http://schemas.openxmlformats.org/officeDocument/2006/relationships/hyperlink" Target="https://forms.gle/jCmpXfi8wRT7Co738" TargetMode="External"/><Relationship Id="rId21" Type="http://schemas.openxmlformats.org/officeDocument/2006/relationships/hyperlink" Target="https://forms.gle/wqfiQM6Bg5bNk6Mq8" TargetMode="External"/><Relationship Id="rId22" Type="http://schemas.openxmlformats.org/officeDocument/2006/relationships/image" Target="../media/image4.png"/><Relationship Id="rId23" Type="http://schemas.openxmlformats.org/officeDocument/2006/relationships/image" Target="../media/image2.jpg"/><Relationship Id="rId24" Type="http://schemas.openxmlformats.org/officeDocument/2006/relationships/hyperlink" Target="https://youtu.be/JTCzGbKj1BM" TargetMode="External"/><Relationship Id="rId10" Type="http://schemas.openxmlformats.org/officeDocument/2006/relationships/hyperlink" Target="https://bit.ly/2N2v5Ca" TargetMode="External"/><Relationship Id="rId11" Type="http://schemas.openxmlformats.org/officeDocument/2006/relationships/hyperlink" Target="https://bit.ly/2AF4IzE" TargetMode="External"/><Relationship Id="rId12" Type="http://schemas.openxmlformats.org/officeDocument/2006/relationships/hyperlink" Target="https://bit.ly/2AIJNvo" TargetMode="External"/><Relationship Id="rId13" Type="http://schemas.openxmlformats.org/officeDocument/2006/relationships/hyperlink" Target="https://bit.ly/3d3IGn9" TargetMode="External"/><Relationship Id="rId14" Type="http://schemas.openxmlformats.org/officeDocument/2006/relationships/hyperlink" Target="https://bit.ly/30Q8DnR" TargetMode="External"/><Relationship Id="rId15" Type="http://schemas.openxmlformats.org/officeDocument/2006/relationships/hyperlink" Target="https://bit.ly/37zSc0v" TargetMode="External"/><Relationship Id="rId16" Type="http://schemas.openxmlformats.org/officeDocument/2006/relationships/hyperlink" Target="https://bit.ly/2UPP0bL" TargetMode="External"/><Relationship Id="rId17" Type="http://schemas.openxmlformats.org/officeDocument/2006/relationships/hyperlink" Target="https://forms.gle/Aa9LF2Z2gg2FLqFZ9" TargetMode="External"/><Relationship Id="rId18" Type="http://schemas.openxmlformats.org/officeDocument/2006/relationships/hyperlink" Target="https://forms.gle/uDzpe2upXS1HkkVs5" TargetMode="External"/><Relationship Id="rId19" Type="http://schemas.openxmlformats.org/officeDocument/2006/relationships/hyperlink" Target="https://forms.gle/vsBZ1qQcZhMmgmbX9" TargetMode="External"/><Relationship Id="rId1" Type="http://schemas.openxmlformats.org/officeDocument/2006/relationships/slideLayout" Target="../slideLayouts/slideLayout2.xml"/><Relationship Id="rId2" Type="http://schemas.openxmlformats.org/officeDocument/2006/relationships/image" Target="../media/image1.jpg"/><Relationship Id="rId3" Type="http://schemas.openxmlformats.org/officeDocument/2006/relationships/hyperlink" Target="https://bit.ly/30KvSzB" TargetMode="External"/><Relationship Id="rId4" Type="http://schemas.openxmlformats.org/officeDocument/2006/relationships/hyperlink" Target="https://bit.ly/2BfdEeN" TargetMode="External"/><Relationship Id="rId5" Type="http://schemas.openxmlformats.org/officeDocument/2006/relationships/hyperlink" Target="https://bit.ly/2zBAtsV" TargetMode="External"/><Relationship Id="rId6" Type="http://schemas.openxmlformats.org/officeDocument/2006/relationships/hyperlink" Target="https://bit.ly/3fuZchS" TargetMode="External"/><Relationship Id="rId7" Type="http://schemas.openxmlformats.org/officeDocument/2006/relationships/hyperlink" Target="https://bit.ly/3fzxssx" TargetMode="External"/><Relationship Id="rId8" Type="http://schemas.openxmlformats.org/officeDocument/2006/relationships/hyperlink" Target="https://bit.ly/2UQjme6"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screenshot of a cell phone&#10;&#10;Description automatically generated">
            <a:extLst>
              <a:ext uri="{FF2B5EF4-FFF2-40B4-BE49-F238E27FC236}">
                <a16:creationId xmlns="" xmlns:a16="http://schemas.microsoft.com/office/drawing/2014/main" id="{6160C6CE-B7EA-4CF4-BA67-7017A9754DCB}"/>
              </a:ext>
            </a:extLst>
          </p:cNvPr>
          <p:cNvPicPr>
            <a:picLocks noChangeAspect="1"/>
          </p:cNvPicPr>
          <p:nvPr/>
        </p:nvPicPr>
        <p:blipFill rotWithShape="1">
          <a:blip r:embed="rId2"/>
          <a:srcRect l="88915"/>
          <a:stretch/>
        </p:blipFill>
        <p:spPr>
          <a:xfrm>
            <a:off x="0" y="0"/>
            <a:ext cx="1075803" cy="6858000"/>
          </a:xfrm>
          <a:prstGeom prst="rect">
            <a:avLst/>
          </a:prstGeom>
        </p:spPr>
      </p:pic>
      <p:pic>
        <p:nvPicPr>
          <p:cNvPr id="5" name="Picture 4">
            <a:extLst>
              <a:ext uri="{FF2B5EF4-FFF2-40B4-BE49-F238E27FC236}">
                <a16:creationId xmlns="" xmlns:a16="http://schemas.microsoft.com/office/drawing/2014/main" id="{E4962365-485A-42E9-BDB7-2BEC8C471004}"/>
              </a:ext>
            </a:extLst>
          </p:cNvPr>
          <p:cNvPicPr>
            <a:picLocks noChangeAspect="1"/>
          </p:cNvPicPr>
          <p:nvPr/>
        </p:nvPicPr>
        <p:blipFill>
          <a:blip r:embed="rId3"/>
          <a:stretch>
            <a:fillRect/>
          </a:stretch>
        </p:blipFill>
        <p:spPr>
          <a:xfrm>
            <a:off x="9296400" y="0"/>
            <a:ext cx="2895600" cy="1524000"/>
          </a:xfrm>
          <a:prstGeom prst="rect">
            <a:avLst/>
          </a:prstGeom>
        </p:spPr>
      </p:pic>
      <p:sp>
        <p:nvSpPr>
          <p:cNvPr id="7" name="TextBox 6">
            <a:extLst>
              <a:ext uri="{FF2B5EF4-FFF2-40B4-BE49-F238E27FC236}">
                <a16:creationId xmlns="" xmlns:a16="http://schemas.microsoft.com/office/drawing/2014/main" id="{3E3C49CB-80E3-45E9-BC9A-ADCDF7E7DEA0}"/>
              </a:ext>
            </a:extLst>
          </p:cNvPr>
          <p:cNvSpPr txBox="1"/>
          <p:nvPr/>
        </p:nvSpPr>
        <p:spPr>
          <a:xfrm>
            <a:off x="1668037" y="729781"/>
            <a:ext cx="8582297" cy="6001643"/>
          </a:xfrm>
          <a:prstGeom prst="rect">
            <a:avLst/>
          </a:prstGeom>
          <a:noFill/>
          <a:effectLst/>
        </p:spPr>
        <p:txBody>
          <a:bodyPr wrap="square" rtlCol="0">
            <a:spAutoFit/>
          </a:bodyPr>
          <a:lstStyle/>
          <a:p>
            <a:pPr algn="ctr" fontAlgn="base"/>
            <a:r>
              <a:rPr lang="en-GB" sz="1200" b="1" dirty="0">
                <a:solidFill>
                  <a:srgbClr val="EA007A"/>
                </a:solidFill>
              </a:rPr>
              <a:t>Programme for the week……..</a:t>
            </a:r>
            <a:r>
              <a:rPr lang="en-GB" sz="1200" dirty="0">
                <a:solidFill>
                  <a:srgbClr val="EA007A"/>
                </a:solidFill>
              </a:rPr>
              <a:t> </a:t>
            </a:r>
          </a:p>
          <a:p>
            <a:pPr algn="ctr" fontAlgn="base"/>
            <a:endParaRPr lang="en-GB" sz="1200" dirty="0">
              <a:solidFill>
                <a:srgbClr val="EA007A"/>
              </a:solidFill>
            </a:endParaRPr>
          </a:p>
          <a:p>
            <a:pPr algn="just" fontAlgn="base"/>
            <a:r>
              <a:rPr lang="en-GB" sz="1200" dirty="0">
                <a:solidFill>
                  <a:srgbClr val="EA007A"/>
                </a:solidFill>
              </a:rPr>
              <a:t>Monday 22</a:t>
            </a:r>
            <a:r>
              <a:rPr lang="en-GB" sz="1200" baseline="30000" dirty="0">
                <a:solidFill>
                  <a:srgbClr val="EA007A"/>
                </a:solidFill>
              </a:rPr>
              <a:t>nd</a:t>
            </a:r>
            <a:r>
              <a:rPr lang="en-GB" sz="1200" dirty="0">
                <a:solidFill>
                  <a:srgbClr val="EA007A"/>
                </a:solidFill>
              </a:rPr>
              <a:t>   		10am:   	Opening Ceremony Video </a:t>
            </a:r>
          </a:p>
          <a:p>
            <a:pPr algn="just" fontAlgn="base"/>
            <a:r>
              <a:rPr lang="en-GB" sz="1200" dirty="0">
                <a:solidFill>
                  <a:srgbClr val="EA007A"/>
                </a:solidFill>
              </a:rPr>
              <a:t>      			Athletics challenges and Making Up The Miles Day 1 begins </a:t>
            </a:r>
          </a:p>
          <a:p>
            <a:pPr algn="just" fontAlgn="base"/>
            <a:r>
              <a:rPr lang="en-GB" sz="1200" dirty="0">
                <a:solidFill>
                  <a:srgbClr val="EA007A"/>
                </a:solidFill>
              </a:rPr>
              <a:t>    		12pm:  	5 Ways To Wellbeing – Keep Learning Video released</a:t>
            </a:r>
          </a:p>
          <a:p>
            <a:pPr algn="just" fontAlgn="base"/>
            <a:r>
              <a:rPr lang="en-GB" sz="1200" dirty="0">
                <a:solidFill>
                  <a:srgbClr val="EA007A"/>
                </a:solidFill>
              </a:rPr>
              <a:t> </a:t>
            </a:r>
          </a:p>
          <a:p>
            <a:pPr algn="just" fontAlgn="base"/>
            <a:r>
              <a:rPr lang="en-GB" sz="1200" dirty="0">
                <a:solidFill>
                  <a:srgbClr val="EA007A"/>
                </a:solidFill>
              </a:rPr>
              <a:t>Tuesday 23</a:t>
            </a:r>
            <a:r>
              <a:rPr lang="en-GB" sz="1200" baseline="30000" dirty="0">
                <a:solidFill>
                  <a:srgbClr val="EA007A"/>
                </a:solidFill>
              </a:rPr>
              <a:t>rd</a:t>
            </a:r>
            <a:r>
              <a:rPr lang="en-GB" sz="1200" dirty="0">
                <a:solidFill>
                  <a:srgbClr val="EA007A"/>
                </a:solidFill>
              </a:rPr>
              <a:t>   		9am  	Deadline for Athletics and Making Up the Miles results      </a:t>
            </a:r>
          </a:p>
          <a:p>
            <a:pPr algn="just" fontAlgn="base"/>
            <a:r>
              <a:rPr lang="en-GB" sz="1200" dirty="0">
                <a:solidFill>
                  <a:srgbClr val="EA007A"/>
                </a:solidFill>
              </a:rPr>
              <a:t>		10am  	Bowls and Boccia challenges begin, Making Up The Miles Day 2 </a:t>
            </a:r>
          </a:p>
          <a:p>
            <a:pPr algn="just" fontAlgn="base"/>
            <a:r>
              <a:rPr lang="en-GB" sz="1200" dirty="0">
                <a:solidFill>
                  <a:srgbClr val="EA007A"/>
                </a:solidFill>
              </a:rPr>
              <a:t>  		12pm   	5 Ways to Wellbeing – Get Active Video released </a:t>
            </a:r>
          </a:p>
          <a:p>
            <a:pPr algn="just" fontAlgn="base"/>
            <a:endParaRPr lang="en-GB" sz="1200" dirty="0">
              <a:solidFill>
                <a:srgbClr val="EA007A"/>
              </a:solidFill>
            </a:endParaRPr>
          </a:p>
          <a:p>
            <a:pPr algn="just" fontAlgn="base"/>
            <a:r>
              <a:rPr lang="en-GB" sz="1200" dirty="0">
                <a:solidFill>
                  <a:srgbClr val="EA007A"/>
                </a:solidFill>
              </a:rPr>
              <a:t>Wednesday 24</a:t>
            </a:r>
            <a:r>
              <a:rPr lang="en-GB" sz="1200" baseline="30000" dirty="0">
                <a:solidFill>
                  <a:srgbClr val="EA007A"/>
                </a:solidFill>
              </a:rPr>
              <a:t>th</a:t>
            </a:r>
            <a:r>
              <a:rPr lang="en-GB" sz="1200" dirty="0">
                <a:solidFill>
                  <a:srgbClr val="EA007A"/>
                </a:solidFill>
              </a:rPr>
              <a:t>  	9am  	Deadline for Bowls, Boccia and Making Up the Miles results </a:t>
            </a:r>
          </a:p>
          <a:p>
            <a:pPr algn="just" fontAlgn="base"/>
            <a:r>
              <a:rPr lang="en-GB" sz="1200" dirty="0">
                <a:solidFill>
                  <a:srgbClr val="EA007A"/>
                </a:solidFill>
              </a:rPr>
              <a:t>    		10am    	Dance and Gymnastics Challenges begin, Making Up The Miles Day 3 </a:t>
            </a:r>
          </a:p>
          <a:p>
            <a:pPr algn="just" fontAlgn="base"/>
            <a:r>
              <a:rPr lang="en-GB" sz="1200" dirty="0">
                <a:solidFill>
                  <a:srgbClr val="EA007A"/>
                </a:solidFill>
              </a:rPr>
              <a:t>  		12pm  	5 Ways to Wellbeing – Connect Video released </a:t>
            </a:r>
          </a:p>
          <a:p>
            <a:pPr algn="just" fontAlgn="base"/>
            <a:endParaRPr lang="en-GB" sz="1200" dirty="0">
              <a:solidFill>
                <a:srgbClr val="EA007A"/>
              </a:solidFill>
            </a:endParaRPr>
          </a:p>
          <a:p>
            <a:pPr algn="just" fontAlgn="base"/>
            <a:r>
              <a:rPr lang="en-GB" sz="1200" dirty="0">
                <a:solidFill>
                  <a:srgbClr val="EA007A"/>
                </a:solidFill>
              </a:rPr>
              <a:t>Thursday 25</a:t>
            </a:r>
            <a:r>
              <a:rPr lang="en-GB" sz="1200" baseline="30000" dirty="0">
                <a:solidFill>
                  <a:srgbClr val="EA007A"/>
                </a:solidFill>
              </a:rPr>
              <a:t>th</a:t>
            </a:r>
            <a:r>
              <a:rPr lang="en-GB" sz="1200" dirty="0">
                <a:solidFill>
                  <a:srgbClr val="EA007A"/>
                </a:solidFill>
              </a:rPr>
              <a:t>   	9am   	Deadline for Dance, Gymnastics and Making Up The Miles results   </a:t>
            </a:r>
          </a:p>
          <a:p>
            <a:pPr algn="just" fontAlgn="base"/>
            <a:r>
              <a:rPr lang="en-GB" sz="1200" dirty="0">
                <a:solidFill>
                  <a:srgbClr val="EA007A"/>
                </a:solidFill>
              </a:rPr>
              <a:t>   		 10am    	Ball Skills challenges begin, Making Up The Miles Day 4 </a:t>
            </a:r>
          </a:p>
          <a:p>
            <a:pPr algn="just" fontAlgn="base"/>
            <a:r>
              <a:rPr lang="en-GB" sz="1200" dirty="0">
                <a:solidFill>
                  <a:srgbClr val="EA007A"/>
                </a:solidFill>
              </a:rPr>
              <a:t>  		12pm  	5 Ways to Wellbeing – Give video released </a:t>
            </a:r>
          </a:p>
          <a:p>
            <a:pPr algn="just" fontAlgn="base"/>
            <a:endParaRPr lang="en-GB" sz="1200" dirty="0">
              <a:solidFill>
                <a:srgbClr val="EA007A"/>
              </a:solidFill>
            </a:endParaRPr>
          </a:p>
          <a:p>
            <a:pPr algn="just" fontAlgn="base"/>
            <a:r>
              <a:rPr lang="en-GB" sz="1200" dirty="0">
                <a:solidFill>
                  <a:srgbClr val="EA007A"/>
                </a:solidFill>
              </a:rPr>
              <a:t>Friday 26</a:t>
            </a:r>
            <a:r>
              <a:rPr lang="en-GB" sz="1200" baseline="30000" dirty="0">
                <a:solidFill>
                  <a:srgbClr val="EA007A"/>
                </a:solidFill>
              </a:rPr>
              <a:t>th</a:t>
            </a:r>
            <a:r>
              <a:rPr lang="en-GB" sz="1200" dirty="0">
                <a:solidFill>
                  <a:srgbClr val="EA007A"/>
                </a:solidFill>
              </a:rPr>
              <a:t>     		9am   	Deadline for Balls Skills and Making Up The Miles results   </a:t>
            </a:r>
          </a:p>
          <a:p>
            <a:pPr algn="just" fontAlgn="base"/>
            <a:r>
              <a:rPr lang="en-GB" sz="1200" dirty="0">
                <a:solidFill>
                  <a:srgbClr val="EA007A"/>
                </a:solidFill>
              </a:rPr>
              <a:t>    		10am     	Tennis challenges begin, Making Up The Miles Day 5 </a:t>
            </a:r>
          </a:p>
          <a:p>
            <a:pPr algn="just" fontAlgn="base"/>
            <a:r>
              <a:rPr lang="en-GB" sz="1200" dirty="0">
                <a:solidFill>
                  <a:srgbClr val="EA007A"/>
                </a:solidFill>
              </a:rPr>
              <a:t>  		11am  	5 Ways to Wellbeing – Take Notice video released </a:t>
            </a:r>
          </a:p>
          <a:p>
            <a:pPr algn="just" fontAlgn="base"/>
            <a:r>
              <a:rPr lang="en-GB" sz="1200" dirty="0">
                <a:solidFill>
                  <a:srgbClr val="EA007A"/>
                </a:solidFill>
              </a:rPr>
              <a:t>    		12pm  	Athletics results announced </a:t>
            </a:r>
          </a:p>
          <a:p>
            <a:pPr algn="just" fontAlgn="base"/>
            <a:r>
              <a:rPr lang="en-GB" sz="1200" dirty="0">
                <a:solidFill>
                  <a:srgbClr val="EA007A"/>
                </a:solidFill>
              </a:rPr>
              <a:t>    		1pm  	Bowls and Boccia results announced </a:t>
            </a:r>
          </a:p>
          <a:p>
            <a:pPr algn="just" fontAlgn="base"/>
            <a:r>
              <a:rPr lang="en-GB" sz="1200" dirty="0">
                <a:solidFill>
                  <a:srgbClr val="EA007A"/>
                </a:solidFill>
              </a:rPr>
              <a:t>    		2pm 	Gymnastics and Dance results announced </a:t>
            </a:r>
          </a:p>
          <a:p>
            <a:pPr algn="just" fontAlgn="base"/>
            <a:r>
              <a:rPr lang="en-GB" sz="1200" dirty="0">
                <a:solidFill>
                  <a:srgbClr val="EA007A"/>
                </a:solidFill>
              </a:rPr>
              <a:t>    		3pm  	Ball Skills results announced </a:t>
            </a:r>
          </a:p>
          <a:p>
            <a:pPr algn="just" fontAlgn="base"/>
            <a:r>
              <a:rPr lang="en-GB" sz="1200" dirty="0">
                <a:solidFill>
                  <a:srgbClr val="EA007A"/>
                </a:solidFill>
              </a:rPr>
              <a:t>    		4pm  	Deadline for Tennis and Making Up The Miles Day 5 results </a:t>
            </a:r>
          </a:p>
          <a:p>
            <a:pPr algn="just" fontAlgn="base"/>
            <a:r>
              <a:rPr lang="en-GB" sz="1200" dirty="0">
                <a:solidFill>
                  <a:srgbClr val="EA007A"/>
                </a:solidFill>
              </a:rPr>
              <a:t>    		4pm  	Cultural Games results announced </a:t>
            </a:r>
          </a:p>
          <a:p>
            <a:pPr algn="just" fontAlgn="base"/>
            <a:r>
              <a:rPr lang="en-GB" sz="1200" dirty="0">
                <a:solidFill>
                  <a:srgbClr val="EA007A"/>
                </a:solidFill>
              </a:rPr>
              <a:t>    		5pm  	Tennis results announced </a:t>
            </a:r>
          </a:p>
          <a:p>
            <a:pPr algn="just" fontAlgn="base"/>
            <a:r>
              <a:rPr lang="en-GB" sz="1200" dirty="0">
                <a:solidFill>
                  <a:srgbClr val="EA007A"/>
                </a:solidFill>
              </a:rPr>
              <a:t>		5.30pm	Making Up The Miles results Announced</a:t>
            </a:r>
          </a:p>
          <a:p>
            <a:pPr algn="just" fontAlgn="base"/>
            <a:r>
              <a:rPr lang="en-GB" sz="1200" dirty="0">
                <a:solidFill>
                  <a:srgbClr val="EA007A"/>
                </a:solidFill>
              </a:rPr>
              <a:t>		6pm	Overall Gold, Silver, Bronze School Winners announced</a:t>
            </a:r>
          </a:p>
          <a:p>
            <a:pPr algn="just" fontAlgn="base"/>
            <a:r>
              <a:rPr lang="en-GB" sz="1200" dirty="0">
                <a:solidFill>
                  <a:srgbClr val="EA007A"/>
                </a:solidFill>
              </a:rPr>
              <a:t>			Closing Ceremony video released</a:t>
            </a:r>
          </a:p>
        </p:txBody>
      </p:sp>
      <p:sp>
        <p:nvSpPr>
          <p:cNvPr id="8" name="TextBox 7">
            <a:extLst>
              <a:ext uri="{FF2B5EF4-FFF2-40B4-BE49-F238E27FC236}">
                <a16:creationId xmlns="" xmlns:a16="http://schemas.microsoft.com/office/drawing/2014/main" id="{F8D0B46D-1E6A-439F-B877-0B1E23A99504}"/>
              </a:ext>
            </a:extLst>
          </p:cNvPr>
          <p:cNvSpPr txBox="1"/>
          <p:nvPr/>
        </p:nvSpPr>
        <p:spPr>
          <a:xfrm>
            <a:off x="2046083" y="156754"/>
            <a:ext cx="7515929" cy="599473"/>
          </a:xfrm>
          <a:prstGeom prst="rect">
            <a:avLst/>
          </a:prstGeom>
          <a:noFill/>
          <a:effectLst>
            <a:outerShdw dist="50800" dir="5400000" algn="ctr" rotWithShape="0">
              <a:schemeClr val="bg1">
                <a:lumMod val="85000"/>
              </a:schemeClr>
            </a:outerShdw>
          </a:effectLst>
        </p:spPr>
        <p:txBody>
          <a:bodyPr wrap="square" rtlCol="0">
            <a:spAutoFit/>
          </a:bodyPr>
          <a:lstStyle/>
          <a:p>
            <a:pPr algn="ctr"/>
            <a:r>
              <a:rPr lang="en-US" sz="1600" dirty="0">
                <a:solidFill>
                  <a:srgbClr val="EA007A"/>
                </a:solidFill>
                <a:latin typeface="Malgecito" panose="02000500000000000000" pitchFamily="2" charset="77"/>
                <a:cs typeface="Magneto" panose="020F0502020204030204" pitchFamily="34" charset="0"/>
              </a:rPr>
              <a:t>Cornwall </a:t>
            </a:r>
            <a:r>
              <a:rPr lang="en-US" sz="1600" dirty="0">
                <a:solidFill>
                  <a:srgbClr val="009FE1"/>
                </a:solidFill>
                <a:latin typeface="Malgecito" panose="02000500000000000000" pitchFamily="2" charset="77"/>
                <a:cs typeface="Magneto" panose="020F0502020204030204" pitchFamily="34" charset="0"/>
              </a:rPr>
              <a:t>Virtual</a:t>
            </a:r>
            <a:r>
              <a:rPr lang="en-US" sz="1600" dirty="0">
                <a:solidFill>
                  <a:srgbClr val="EA007A"/>
                </a:solidFill>
                <a:latin typeface="Malgecito" panose="02000500000000000000" pitchFamily="2" charset="77"/>
                <a:cs typeface="Magneto" panose="020F0502020204030204" pitchFamily="34" charset="0"/>
              </a:rPr>
              <a:t> School Games - #CornwallVSG2020</a:t>
            </a:r>
          </a:p>
          <a:p>
            <a:pPr algn="ctr"/>
            <a:r>
              <a:rPr lang="en-US" sz="1600" dirty="0">
                <a:solidFill>
                  <a:srgbClr val="283575"/>
                </a:solidFill>
                <a:latin typeface="Malgecito" panose="02000500000000000000" pitchFamily="2" charset="77"/>
                <a:cs typeface="Magneto" panose="020F0502020204030204" pitchFamily="34" charset="0"/>
              </a:rPr>
              <a:t>Monday 22</a:t>
            </a:r>
            <a:r>
              <a:rPr lang="en-US" sz="1600" baseline="30000" dirty="0">
                <a:solidFill>
                  <a:srgbClr val="283575"/>
                </a:solidFill>
                <a:latin typeface="Malgecito" panose="02000500000000000000" pitchFamily="2" charset="77"/>
                <a:cs typeface="Magneto" panose="020F0502020204030204" pitchFamily="34" charset="0"/>
              </a:rPr>
              <a:t>nd</a:t>
            </a:r>
            <a:r>
              <a:rPr lang="en-US" sz="1600" dirty="0">
                <a:solidFill>
                  <a:srgbClr val="283575"/>
                </a:solidFill>
                <a:latin typeface="Malgecito" panose="02000500000000000000" pitchFamily="2" charset="77"/>
                <a:cs typeface="Magneto" panose="020F0502020204030204" pitchFamily="34" charset="0"/>
              </a:rPr>
              <a:t> - Friday 26</a:t>
            </a:r>
            <a:r>
              <a:rPr lang="en-US" sz="1600" baseline="30000" dirty="0">
                <a:solidFill>
                  <a:srgbClr val="283575"/>
                </a:solidFill>
                <a:latin typeface="Malgecito" panose="02000500000000000000" pitchFamily="2" charset="77"/>
                <a:cs typeface="Magneto" panose="020F0502020204030204" pitchFamily="34" charset="0"/>
              </a:rPr>
              <a:t>th</a:t>
            </a:r>
            <a:r>
              <a:rPr lang="en-US" sz="1600" dirty="0">
                <a:solidFill>
                  <a:srgbClr val="283575"/>
                </a:solidFill>
                <a:latin typeface="Malgecito" panose="02000500000000000000" pitchFamily="2" charset="77"/>
                <a:cs typeface="Magneto" panose="020F0502020204030204" pitchFamily="34" charset="0"/>
              </a:rPr>
              <a:t> June 2020</a:t>
            </a:r>
          </a:p>
        </p:txBody>
      </p:sp>
      <p:pic>
        <p:nvPicPr>
          <p:cNvPr id="13" name="Picture 2" descr="9b2b5cbf-2ef3-459e-ac22-5f2dfe434007@GBRP265">
            <a:extLst>
              <a:ext uri="{FF2B5EF4-FFF2-40B4-BE49-F238E27FC236}">
                <a16:creationId xmlns="" xmlns:a16="http://schemas.microsoft.com/office/drawing/2014/main" id="{44FF6598-3A00-444F-BA18-5D9CCCD2733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57146" y="5566688"/>
            <a:ext cx="4034854" cy="1310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13">
            <a:extLst>
              <a:ext uri="{FF2B5EF4-FFF2-40B4-BE49-F238E27FC236}">
                <a16:creationId xmlns="" xmlns:a16="http://schemas.microsoft.com/office/drawing/2014/main" id="{99E4F78F-85EB-45E7-85F7-2744716B5C0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363922" y="1936360"/>
            <a:ext cx="2399416" cy="3372812"/>
          </a:xfrm>
          <a:prstGeom prst="rect">
            <a:avLst/>
          </a:prstGeom>
        </p:spPr>
      </p:pic>
    </p:spTree>
    <p:extLst>
      <p:ext uri="{BB962C8B-B14F-4D97-AF65-F5344CB8AC3E}">
        <p14:creationId xmlns:p14="http://schemas.microsoft.com/office/powerpoint/2010/main" val="42542198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screenshot of a cell phone&#10;&#10;Description automatically generated">
            <a:extLst>
              <a:ext uri="{FF2B5EF4-FFF2-40B4-BE49-F238E27FC236}">
                <a16:creationId xmlns="" xmlns:a16="http://schemas.microsoft.com/office/drawing/2014/main" id="{D6EB8E70-516E-4D82-8FF7-DC9C9B491AD5}"/>
              </a:ext>
            </a:extLst>
          </p:cNvPr>
          <p:cNvPicPr>
            <a:picLocks noChangeAspect="1"/>
          </p:cNvPicPr>
          <p:nvPr/>
        </p:nvPicPr>
        <p:blipFill rotWithShape="1">
          <a:blip r:embed="rId2"/>
          <a:srcRect l="88915"/>
          <a:stretch/>
        </p:blipFill>
        <p:spPr>
          <a:xfrm>
            <a:off x="-23553" y="0"/>
            <a:ext cx="1075803" cy="6858000"/>
          </a:xfrm>
          <a:prstGeom prst="rect">
            <a:avLst/>
          </a:prstGeom>
        </p:spPr>
      </p:pic>
      <p:pic>
        <p:nvPicPr>
          <p:cNvPr id="5" name="Content Placeholder 4">
            <a:extLst>
              <a:ext uri="{FF2B5EF4-FFF2-40B4-BE49-F238E27FC236}">
                <a16:creationId xmlns="" xmlns:a16="http://schemas.microsoft.com/office/drawing/2014/main" id="{4DB74DC0-9A82-4F92-A01A-85FF27712DCA}"/>
              </a:ext>
            </a:extLst>
          </p:cNvPr>
          <p:cNvPicPr>
            <a:picLocks noGrp="1" noChangeAspect="1"/>
          </p:cNvPicPr>
          <p:nvPr>
            <p:ph idx="1"/>
          </p:nvPr>
        </p:nvPicPr>
        <p:blipFill>
          <a:blip r:embed="rId3"/>
          <a:stretch>
            <a:fillRect/>
          </a:stretch>
        </p:blipFill>
        <p:spPr>
          <a:xfrm>
            <a:off x="9296400" y="0"/>
            <a:ext cx="2895600" cy="1524000"/>
          </a:xfrm>
          <a:prstGeom prst="rect">
            <a:avLst/>
          </a:prstGeom>
        </p:spPr>
      </p:pic>
      <p:pic>
        <p:nvPicPr>
          <p:cNvPr id="6" name="Picture 5">
            <a:extLst>
              <a:ext uri="{FF2B5EF4-FFF2-40B4-BE49-F238E27FC236}">
                <a16:creationId xmlns="" xmlns:a16="http://schemas.microsoft.com/office/drawing/2014/main" id="{94CC012C-92B7-4A0F-9984-D976ABC9E93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363922" y="1936360"/>
            <a:ext cx="2399416" cy="3372812"/>
          </a:xfrm>
          <a:prstGeom prst="rect">
            <a:avLst/>
          </a:prstGeom>
        </p:spPr>
      </p:pic>
      <p:sp>
        <p:nvSpPr>
          <p:cNvPr id="8" name="TextBox 7">
            <a:extLst>
              <a:ext uri="{FF2B5EF4-FFF2-40B4-BE49-F238E27FC236}">
                <a16:creationId xmlns="" xmlns:a16="http://schemas.microsoft.com/office/drawing/2014/main" id="{23CB7B76-10C6-4B0F-A6B9-ED2E532E643E}"/>
              </a:ext>
            </a:extLst>
          </p:cNvPr>
          <p:cNvSpPr txBox="1"/>
          <p:nvPr/>
        </p:nvSpPr>
        <p:spPr>
          <a:xfrm>
            <a:off x="1052251" y="136618"/>
            <a:ext cx="8912532" cy="800219"/>
          </a:xfrm>
          <a:prstGeom prst="rect">
            <a:avLst/>
          </a:prstGeom>
          <a:noFill/>
          <a:effectLst>
            <a:outerShdw dist="50800" dir="5400000" algn="ctr" rotWithShape="0">
              <a:schemeClr val="bg1">
                <a:lumMod val="85000"/>
              </a:schemeClr>
            </a:outerShdw>
          </a:effectLst>
        </p:spPr>
        <p:txBody>
          <a:bodyPr wrap="square" rtlCol="0">
            <a:spAutoFit/>
          </a:bodyPr>
          <a:lstStyle/>
          <a:p>
            <a:pPr algn="ctr"/>
            <a:r>
              <a:rPr lang="en-US" sz="2800" dirty="0">
                <a:solidFill>
                  <a:srgbClr val="EA007A"/>
                </a:solidFill>
                <a:latin typeface="Malgecito" panose="02000500000000000000" pitchFamily="2" charset="77"/>
                <a:cs typeface="Magneto" panose="020F0502020204030204" pitchFamily="34" charset="0"/>
              </a:rPr>
              <a:t>Cornwall </a:t>
            </a:r>
            <a:r>
              <a:rPr lang="en-US" sz="2800" dirty="0">
                <a:solidFill>
                  <a:srgbClr val="009FE1"/>
                </a:solidFill>
                <a:latin typeface="Malgecito" panose="02000500000000000000" pitchFamily="2" charset="77"/>
                <a:cs typeface="Magneto" panose="020F0502020204030204" pitchFamily="34" charset="0"/>
              </a:rPr>
              <a:t>Virtual</a:t>
            </a:r>
            <a:r>
              <a:rPr lang="en-US" sz="2800" dirty="0">
                <a:solidFill>
                  <a:srgbClr val="EA007A"/>
                </a:solidFill>
                <a:latin typeface="Malgecito" panose="02000500000000000000" pitchFamily="2" charset="77"/>
                <a:cs typeface="Magneto" panose="020F0502020204030204" pitchFamily="34" charset="0"/>
              </a:rPr>
              <a:t> School Games - #CornwallVSG2020</a:t>
            </a:r>
          </a:p>
          <a:p>
            <a:pPr algn="ctr"/>
            <a:r>
              <a:rPr lang="en-US" dirty="0">
                <a:solidFill>
                  <a:srgbClr val="283575"/>
                </a:solidFill>
                <a:latin typeface="Malgecito" panose="02000500000000000000" pitchFamily="2" charset="77"/>
                <a:cs typeface="Magneto" panose="020F0502020204030204" pitchFamily="34" charset="0"/>
              </a:rPr>
              <a:t>Monday 22</a:t>
            </a:r>
            <a:r>
              <a:rPr lang="en-US" baseline="30000" dirty="0">
                <a:solidFill>
                  <a:srgbClr val="283575"/>
                </a:solidFill>
                <a:latin typeface="Malgecito" panose="02000500000000000000" pitchFamily="2" charset="77"/>
                <a:cs typeface="Magneto" panose="020F0502020204030204" pitchFamily="34" charset="0"/>
              </a:rPr>
              <a:t>nd</a:t>
            </a:r>
            <a:r>
              <a:rPr lang="en-US" dirty="0">
                <a:solidFill>
                  <a:srgbClr val="283575"/>
                </a:solidFill>
                <a:latin typeface="Malgecito" panose="02000500000000000000" pitchFamily="2" charset="77"/>
                <a:cs typeface="Magneto" panose="020F0502020204030204" pitchFamily="34" charset="0"/>
              </a:rPr>
              <a:t> - Friday 26</a:t>
            </a:r>
            <a:r>
              <a:rPr lang="en-US" baseline="30000" dirty="0">
                <a:solidFill>
                  <a:srgbClr val="283575"/>
                </a:solidFill>
                <a:latin typeface="Malgecito" panose="02000500000000000000" pitchFamily="2" charset="77"/>
                <a:cs typeface="Magneto" panose="020F0502020204030204" pitchFamily="34" charset="0"/>
              </a:rPr>
              <a:t>th</a:t>
            </a:r>
            <a:r>
              <a:rPr lang="en-US" dirty="0">
                <a:solidFill>
                  <a:srgbClr val="283575"/>
                </a:solidFill>
                <a:latin typeface="Malgecito" panose="02000500000000000000" pitchFamily="2" charset="77"/>
                <a:cs typeface="Magneto" panose="020F0502020204030204" pitchFamily="34" charset="0"/>
              </a:rPr>
              <a:t> June 2020</a:t>
            </a:r>
          </a:p>
        </p:txBody>
      </p:sp>
      <p:sp>
        <p:nvSpPr>
          <p:cNvPr id="9" name="TextBox 8">
            <a:extLst>
              <a:ext uri="{FF2B5EF4-FFF2-40B4-BE49-F238E27FC236}">
                <a16:creationId xmlns="" xmlns:a16="http://schemas.microsoft.com/office/drawing/2014/main" id="{B0113186-AB85-43E1-BF2A-0EEEC100FF44}"/>
              </a:ext>
            </a:extLst>
          </p:cNvPr>
          <p:cNvSpPr txBox="1"/>
          <p:nvPr/>
        </p:nvSpPr>
        <p:spPr>
          <a:xfrm>
            <a:off x="1191587" y="1194353"/>
            <a:ext cx="7744097" cy="5262979"/>
          </a:xfrm>
          <a:prstGeom prst="rect">
            <a:avLst/>
          </a:prstGeom>
          <a:noFill/>
        </p:spPr>
        <p:txBody>
          <a:bodyPr wrap="square" rtlCol="0">
            <a:spAutoFit/>
          </a:bodyPr>
          <a:lstStyle/>
          <a:p>
            <a:pPr algn="ctr" fontAlgn="base"/>
            <a:r>
              <a:rPr lang="en-GB" sz="1400" b="1" dirty="0">
                <a:solidFill>
                  <a:srgbClr val="EA007A"/>
                </a:solidFill>
              </a:rPr>
              <a:t>Good to know information…….</a:t>
            </a:r>
            <a:r>
              <a:rPr lang="en-GB" sz="1400" dirty="0">
                <a:solidFill>
                  <a:srgbClr val="EA007A"/>
                </a:solidFill>
              </a:rPr>
              <a:t> </a:t>
            </a:r>
          </a:p>
          <a:p>
            <a:pPr algn="ctr" fontAlgn="base"/>
            <a:endParaRPr lang="en-GB" sz="1400" dirty="0">
              <a:solidFill>
                <a:srgbClr val="EA007A"/>
              </a:solidFill>
            </a:endParaRPr>
          </a:p>
          <a:p>
            <a:pPr marL="285750" indent="-285750" fontAlgn="base">
              <a:buFont typeface="Arial" panose="020B0604020202020204" pitchFamily="34" charset="0"/>
              <a:buChar char="•"/>
            </a:pPr>
            <a:r>
              <a:rPr lang="en-GB" sz="1400" dirty="0">
                <a:solidFill>
                  <a:srgbClr val="EA007A"/>
                </a:solidFill>
              </a:rPr>
              <a:t>Opening and Closing Ceremony Videos will be released via </a:t>
            </a:r>
            <a:r>
              <a:rPr lang="en-GB" sz="1400" u="sng" dirty="0">
                <a:solidFill>
                  <a:srgbClr val="EA007A"/>
                </a:solidFill>
                <a:hlinkClick r:id="rId5"/>
              </a:rPr>
              <a:t>Facebook</a:t>
            </a:r>
            <a:r>
              <a:rPr lang="en-GB" sz="1400" dirty="0">
                <a:solidFill>
                  <a:srgbClr val="EA007A"/>
                </a:solidFill>
              </a:rPr>
              <a:t> and </a:t>
            </a:r>
            <a:r>
              <a:rPr lang="en-GB" sz="1400" u="sng" dirty="0">
                <a:solidFill>
                  <a:srgbClr val="EA007A"/>
                </a:solidFill>
                <a:hlinkClick r:id="rId6"/>
              </a:rPr>
              <a:t>YouTube</a:t>
            </a:r>
            <a:r>
              <a:rPr lang="en-GB" sz="1400" dirty="0">
                <a:solidFill>
                  <a:srgbClr val="EA007A"/>
                </a:solidFill>
              </a:rPr>
              <a:t> </a:t>
            </a:r>
          </a:p>
          <a:p>
            <a:pPr marL="285750" indent="-285750" fontAlgn="base">
              <a:buFont typeface="Arial" panose="020B0604020202020204" pitchFamily="34" charset="0"/>
              <a:buChar char="•"/>
            </a:pPr>
            <a:r>
              <a:rPr lang="en-GB" sz="1400" dirty="0">
                <a:solidFill>
                  <a:srgbClr val="EA007A"/>
                </a:solidFill>
              </a:rPr>
              <a:t>Each day’s challenges will begin at 10am with an email sent to all schools registered</a:t>
            </a:r>
          </a:p>
          <a:p>
            <a:pPr marL="285750" indent="-285750" fontAlgn="base">
              <a:buFont typeface="Arial" panose="020B0604020202020204" pitchFamily="34" charset="0"/>
              <a:buChar char="•"/>
            </a:pPr>
            <a:r>
              <a:rPr lang="en-GB" sz="1400" dirty="0">
                <a:solidFill>
                  <a:srgbClr val="EA007A"/>
                </a:solidFill>
              </a:rPr>
              <a:t>Results must be submitted by 9am the following day on the specific day’s link, with exception of Tennis which is 4pm on Friday. Making Up The Miles results should be submitted daily.  </a:t>
            </a:r>
          </a:p>
          <a:p>
            <a:pPr marL="285750" indent="-285750" fontAlgn="base">
              <a:buFont typeface="Arial" panose="020B0604020202020204" pitchFamily="34" charset="0"/>
              <a:buChar char="•"/>
            </a:pPr>
            <a:r>
              <a:rPr lang="en-GB" sz="1400" dirty="0">
                <a:solidFill>
                  <a:srgbClr val="EA007A"/>
                </a:solidFill>
              </a:rPr>
              <a:t>Results on Friday will be announced on </a:t>
            </a:r>
            <a:r>
              <a:rPr lang="en-GB" sz="1400" u="sng" dirty="0">
                <a:solidFill>
                  <a:srgbClr val="EA007A"/>
                </a:solidFill>
                <a:hlinkClick r:id="rId5"/>
              </a:rPr>
              <a:t>Facebook</a:t>
            </a:r>
            <a:r>
              <a:rPr lang="en-GB" sz="1400" dirty="0">
                <a:solidFill>
                  <a:srgbClr val="EA007A"/>
                </a:solidFill>
              </a:rPr>
              <a:t> alongside being posted on the </a:t>
            </a:r>
            <a:r>
              <a:rPr lang="en-GB" sz="1400" u="sng" dirty="0">
                <a:solidFill>
                  <a:srgbClr val="EA007A"/>
                </a:solidFill>
                <a:hlinkClick r:id="rId7"/>
              </a:rPr>
              <a:t>Active </a:t>
            </a:r>
            <a:r>
              <a:rPr lang="en-GB" sz="1400" u="sng" dirty="0" smtClean="0">
                <a:solidFill>
                  <a:srgbClr val="EA007A"/>
                </a:solidFill>
                <a:hlinkClick r:id="rId7"/>
              </a:rPr>
              <a:t>Cornwall</a:t>
            </a:r>
            <a:r>
              <a:rPr lang="en-GB" sz="1400" u="sng" dirty="0" smtClean="0">
                <a:solidFill>
                  <a:srgbClr val="EA007A"/>
                </a:solidFill>
              </a:rPr>
              <a:t> </a:t>
            </a:r>
            <a:r>
              <a:rPr lang="en-GB" sz="1400" dirty="0" smtClean="0">
                <a:solidFill>
                  <a:srgbClr val="EA007A"/>
                </a:solidFill>
              </a:rPr>
              <a:t>website </a:t>
            </a:r>
            <a:r>
              <a:rPr lang="en-GB" sz="1400" dirty="0">
                <a:solidFill>
                  <a:srgbClr val="EA007A"/>
                </a:solidFill>
              </a:rPr>
              <a:t>(see timetable) and where relevant emailed to schools.</a:t>
            </a:r>
          </a:p>
          <a:p>
            <a:pPr marL="285750" indent="-285750" fontAlgn="base">
              <a:buFont typeface="Arial" panose="020B0604020202020204" pitchFamily="34" charset="0"/>
              <a:buChar char="•"/>
            </a:pPr>
            <a:r>
              <a:rPr lang="en-GB" sz="1400" dirty="0">
                <a:solidFill>
                  <a:srgbClr val="EA007A"/>
                </a:solidFill>
              </a:rPr>
              <a:t>Only one person needs to have registered the school to take part, not individuals </a:t>
            </a:r>
          </a:p>
          <a:p>
            <a:pPr marL="285750" indent="-285750" fontAlgn="base">
              <a:buFont typeface="Arial" panose="020B0604020202020204" pitchFamily="34" charset="0"/>
              <a:buChar char="•"/>
            </a:pPr>
            <a:r>
              <a:rPr lang="en-GB" sz="1400" dirty="0">
                <a:solidFill>
                  <a:srgbClr val="EA007A"/>
                </a:solidFill>
              </a:rPr>
              <a:t>Results links can be completed via teacher, pupils or parent depending on the schools choice </a:t>
            </a:r>
          </a:p>
          <a:p>
            <a:pPr marL="285750" indent="-285750" fontAlgn="base">
              <a:buFont typeface="Arial" panose="020B0604020202020204" pitchFamily="34" charset="0"/>
              <a:buChar char="•"/>
            </a:pPr>
            <a:r>
              <a:rPr lang="en-GB" sz="1400" dirty="0">
                <a:solidFill>
                  <a:srgbClr val="EA007A"/>
                </a:solidFill>
              </a:rPr>
              <a:t>When submitting results you will be asked to allocate the bonus points if applicable</a:t>
            </a:r>
          </a:p>
          <a:p>
            <a:pPr marL="742950" lvl="1" indent="-285750" fontAlgn="base">
              <a:buFont typeface="Arial" panose="020B0604020202020204" pitchFamily="34" charset="0"/>
              <a:buChar char="•"/>
            </a:pPr>
            <a:r>
              <a:rPr lang="en-GB" sz="1400" dirty="0">
                <a:solidFill>
                  <a:srgbClr val="EA007A"/>
                </a:solidFill>
              </a:rPr>
              <a:t>1 point for every family member and year group teacher who tries the challenge</a:t>
            </a:r>
          </a:p>
          <a:p>
            <a:pPr marL="742950" lvl="1" indent="-285750" fontAlgn="base">
              <a:buFont typeface="Arial" panose="020B0604020202020204" pitchFamily="34" charset="0"/>
              <a:buChar char="•"/>
            </a:pPr>
            <a:r>
              <a:rPr lang="en-GB" sz="1400" dirty="0">
                <a:solidFill>
                  <a:srgbClr val="EA007A"/>
                </a:solidFill>
              </a:rPr>
              <a:t>1 point for completing it in fancy dress</a:t>
            </a:r>
          </a:p>
          <a:p>
            <a:pPr marL="742950" lvl="1" indent="-285750" fontAlgn="base">
              <a:buFont typeface="Arial" panose="020B0604020202020204" pitchFamily="34" charset="0"/>
              <a:buChar char="•"/>
            </a:pPr>
            <a:r>
              <a:rPr lang="en-GB" sz="1400" dirty="0">
                <a:solidFill>
                  <a:srgbClr val="EA007A"/>
                </a:solidFill>
              </a:rPr>
              <a:t>1 point for a video sent to the school or speaking to a teacher if in school telling them how you have engaged with one of the 5 Ways to Wellbeing: Connect, Be Active, Take Notice, Keep Learning &amp; Give</a:t>
            </a:r>
          </a:p>
          <a:p>
            <a:pPr marL="285750" indent="-285750" fontAlgn="base">
              <a:buFont typeface="Arial" panose="020B0604020202020204" pitchFamily="34" charset="0"/>
              <a:buChar char="•"/>
            </a:pPr>
            <a:r>
              <a:rPr lang="en-GB" sz="1400" dirty="0">
                <a:solidFill>
                  <a:srgbClr val="EA007A"/>
                </a:solidFill>
              </a:rPr>
              <a:t>Schools can tag us on Facebook @</a:t>
            </a:r>
            <a:r>
              <a:rPr lang="en-GB" sz="1400" dirty="0" err="1">
                <a:solidFill>
                  <a:srgbClr val="EA007A"/>
                </a:solidFill>
              </a:rPr>
              <a:t>CornwallSchoolGames</a:t>
            </a:r>
            <a:r>
              <a:rPr lang="en-GB" sz="1400" dirty="0">
                <a:solidFill>
                  <a:srgbClr val="EA007A"/>
                </a:solidFill>
              </a:rPr>
              <a:t> when posting about their schools involvement in the Cornwall Virtual School Games - </a:t>
            </a:r>
            <a:r>
              <a:rPr lang="en-GB" sz="1400" b="1" u="sng" dirty="0">
                <a:solidFill>
                  <a:srgbClr val="EA007A"/>
                </a:solidFill>
              </a:rPr>
              <a:t>Use of Social media is NOT compulsory to earn Bonus Points and all schools need to adhere to their own policies and practices with social media.</a:t>
            </a:r>
            <a:endParaRPr lang="en-GB" sz="1400" dirty="0">
              <a:solidFill>
                <a:srgbClr val="EA007A"/>
              </a:solidFill>
            </a:endParaRPr>
          </a:p>
          <a:p>
            <a:pPr marL="285750" indent="-285750" fontAlgn="base">
              <a:buFont typeface="Arial" panose="020B0604020202020204" pitchFamily="34" charset="0"/>
              <a:buChar char="•"/>
            </a:pPr>
            <a:r>
              <a:rPr lang="en-GB" sz="1400" dirty="0">
                <a:solidFill>
                  <a:srgbClr val="EA007A"/>
                </a:solidFill>
              </a:rPr>
              <a:t>No results will be accepted after the deadlines </a:t>
            </a:r>
          </a:p>
          <a:p>
            <a:pPr marL="285750" indent="-285750" fontAlgn="base">
              <a:buFont typeface="Arial" panose="020B0604020202020204" pitchFamily="34" charset="0"/>
              <a:buChar char="•"/>
            </a:pPr>
            <a:r>
              <a:rPr lang="en-GB" sz="1400" dirty="0">
                <a:solidFill>
                  <a:srgbClr val="EA007A"/>
                </a:solidFill>
              </a:rPr>
              <a:t>Scoring system is on each individual activity card </a:t>
            </a:r>
          </a:p>
          <a:p>
            <a:pPr marL="285750" indent="-285750" fontAlgn="base">
              <a:buFont typeface="Arial" panose="020B0604020202020204" pitchFamily="34" charset="0"/>
              <a:buChar char="•"/>
            </a:pPr>
            <a:r>
              <a:rPr lang="en-GB" sz="1400" dirty="0">
                <a:solidFill>
                  <a:srgbClr val="EA007A"/>
                </a:solidFill>
              </a:rPr>
              <a:t>You can only submit one result per challenge – but practice as much as you wish!</a:t>
            </a:r>
          </a:p>
          <a:p>
            <a:pPr marL="285750" indent="-285750" fontAlgn="base">
              <a:buFont typeface="Arial" panose="020B0604020202020204" pitchFamily="34" charset="0"/>
              <a:buChar char="•"/>
            </a:pPr>
            <a:r>
              <a:rPr lang="en-GB" sz="1400" dirty="0">
                <a:solidFill>
                  <a:srgbClr val="EA007A"/>
                </a:solidFill>
              </a:rPr>
              <a:t>Most importantly have fun and be innovative to engage with pupils.</a:t>
            </a:r>
          </a:p>
          <a:p>
            <a:endParaRPr lang="en-US" sz="1400" dirty="0">
              <a:solidFill>
                <a:srgbClr val="EA007A"/>
              </a:solidFill>
            </a:endParaRPr>
          </a:p>
        </p:txBody>
      </p:sp>
      <p:pic>
        <p:nvPicPr>
          <p:cNvPr id="1026" name="Picture 2" descr="9b2b5cbf-2ef3-459e-ac22-5f2dfe434007@GBRP265">
            <a:extLst>
              <a:ext uri="{FF2B5EF4-FFF2-40B4-BE49-F238E27FC236}">
                <a16:creationId xmlns="" xmlns:a16="http://schemas.microsoft.com/office/drawing/2014/main" id="{2F7C9C78-7D83-48F3-890C-900A9B627A63}"/>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157146" y="5566688"/>
            <a:ext cx="4034854" cy="1310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521538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screenshot of a cell phone&#10;&#10;Description automatically generated">
            <a:extLst>
              <a:ext uri="{FF2B5EF4-FFF2-40B4-BE49-F238E27FC236}">
                <a16:creationId xmlns="" xmlns:a16="http://schemas.microsoft.com/office/drawing/2014/main" id="{6D5B9F26-B291-E642-8485-C1B9C715C120}"/>
              </a:ext>
            </a:extLst>
          </p:cNvPr>
          <p:cNvPicPr>
            <a:picLocks noChangeAspect="1"/>
          </p:cNvPicPr>
          <p:nvPr/>
        </p:nvPicPr>
        <p:blipFill rotWithShape="1">
          <a:blip r:embed="rId2"/>
          <a:srcRect l="88915"/>
          <a:stretch/>
        </p:blipFill>
        <p:spPr>
          <a:xfrm>
            <a:off x="0" y="0"/>
            <a:ext cx="1075803" cy="6858000"/>
          </a:xfrm>
          <a:prstGeom prst="rect">
            <a:avLst/>
          </a:prstGeom>
        </p:spPr>
      </p:pic>
      <p:sp>
        <p:nvSpPr>
          <p:cNvPr id="10" name="TextBox 9">
            <a:extLst>
              <a:ext uri="{FF2B5EF4-FFF2-40B4-BE49-F238E27FC236}">
                <a16:creationId xmlns="" xmlns:a16="http://schemas.microsoft.com/office/drawing/2014/main" id="{FAC17866-436D-8D40-91B4-F47AA521A020}"/>
              </a:ext>
            </a:extLst>
          </p:cNvPr>
          <p:cNvSpPr txBox="1"/>
          <p:nvPr/>
        </p:nvSpPr>
        <p:spPr>
          <a:xfrm>
            <a:off x="2724149" y="171452"/>
            <a:ext cx="7258051" cy="677108"/>
          </a:xfrm>
          <a:prstGeom prst="rect">
            <a:avLst/>
          </a:prstGeom>
          <a:noFill/>
          <a:effectLst>
            <a:outerShdw dist="50800" dir="5400000" algn="ctr" rotWithShape="0">
              <a:schemeClr val="bg1">
                <a:lumMod val="85000"/>
              </a:schemeClr>
            </a:outerShdw>
          </a:effectLst>
        </p:spPr>
        <p:txBody>
          <a:bodyPr wrap="square" rtlCol="0">
            <a:spAutoFit/>
          </a:bodyPr>
          <a:lstStyle/>
          <a:p>
            <a:pPr algn="ctr"/>
            <a:r>
              <a:rPr lang="en-US" sz="2000" dirty="0">
                <a:solidFill>
                  <a:srgbClr val="EA007A"/>
                </a:solidFill>
                <a:latin typeface="Malgecito" panose="02000500000000000000" pitchFamily="2" charset="77"/>
                <a:cs typeface="Magneto" panose="020F0502020204030204" pitchFamily="34" charset="0"/>
              </a:rPr>
              <a:t>Cornwall </a:t>
            </a:r>
            <a:r>
              <a:rPr lang="en-US" sz="2000" dirty="0">
                <a:solidFill>
                  <a:srgbClr val="009FE1"/>
                </a:solidFill>
                <a:latin typeface="Malgecito" panose="02000500000000000000" pitchFamily="2" charset="77"/>
                <a:cs typeface="Magneto" panose="020F0502020204030204" pitchFamily="34" charset="0"/>
              </a:rPr>
              <a:t>Virtual</a:t>
            </a:r>
            <a:r>
              <a:rPr lang="en-US" sz="2000" dirty="0">
                <a:solidFill>
                  <a:srgbClr val="EA007A"/>
                </a:solidFill>
                <a:latin typeface="Malgecito" panose="02000500000000000000" pitchFamily="2" charset="77"/>
                <a:cs typeface="Magneto" panose="020F0502020204030204" pitchFamily="34" charset="0"/>
              </a:rPr>
              <a:t> School Games - #CornwallVSG2020</a:t>
            </a:r>
          </a:p>
          <a:p>
            <a:pPr algn="ctr"/>
            <a:r>
              <a:rPr lang="en-US" dirty="0">
                <a:solidFill>
                  <a:srgbClr val="283575"/>
                </a:solidFill>
                <a:latin typeface="Malgecito" panose="02000500000000000000" pitchFamily="2" charset="77"/>
                <a:cs typeface="Magneto" panose="020F0502020204030204" pitchFamily="34" charset="0"/>
              </a:rPr>
              <a:t>Monday 22</a:t>
            </a:r>
            <a:r>
              <a:rPr lang="en-US" baseline="30000" dirty="0">
                <a:solidFill>
                  <a:srgbClr val="283575"/>
                </a:solidFill>
                <a:latin typeface="Malgecito" panose="02000500000000000000" pitchFamily="2" charset="77"/>
                <a:cs typeface="Magneto" panose="020F0502020204030204" pitchFamily="34" charset="0"/>
              </a:rPr>
              <a:t>nd</a:t>
            </a:r>
            <a:r>
              <a:rPr lang="en-US" dirty="0">
                <a:solidFill>
                  <a:srgbClr val="283575"/>
                </a:solidFill>
                <a:latin typeface="Malgecito" panose="02000500000000000000" pitchFamily="2" charset="77"/>
                <a:cs typeface="Magneto" panose="020F0502020204030204" pitchFamily="34" charset="0"/>
              </a:rPr>
              <a:t> - Friday 26</a:t>
            </a:r>
            <a:r>
              <a:rPr lang="en-US" baseline="30000" dirty="0">
                <a:solidFill>
                  <a:srgbClr val="283575"/>
                </a:solidFill>
                <a:latin typeface="Malgecito" panose="02000500000000000000" pitchFamily="2" charset="77"/>
                <a:cs typeface="Magneto" panose="020F0502020204030204" pitchFamily="34" charset="0"/>
              </a:rPr>
              <a:t>th</a:t>
            </a:r>
            <a:r>
              <a:rPr lang="en-US" dirty="0">
                <a:solidFill>
                  <a:srgbClr val="283575"/>
                </a:solidFill>
                <a:latin typeface="Malgecito" panose="02000500000000000000" pitchFamily="2" charset="77"/>
                <a:cs typeface="Magneto" panose="020F0502020204030204" pitchFamily="34" charset="0"/>
              </a:rPr>
              <a:t> June 2020</a:t>
            </a:r>
          </a:p>
        </p:txBody>
      </p:sp>
      <p:sp>
        <p:nvSpPr>
          <p:cNvPr id="12" name="Rounded Rectangle 11">
            <a:extLst>
              <a:ext uri="{FF2B5EF4-FFF2-40B4-BE49-F238E27FC236}">
                <a16:creationId xmlns="" xmlns:a16="http://schemas.microsoft.com/office/drawing/2014/main" id="{95CEDD06-E53D-8344-9FE6-5A5600B6BF66}"/>
              </a:ext>
            </a:extLst>
          </p:cNvPr>
          <p:cNvSpPr/>
          <p:nvPr/>
        </p:nvSpPr>
        <p:spPr>
          <a:xfrm>
            <a:off x="3434281" y="1083344"/>
            <a:ext cx="1785937" cy="457200"/>
          </a:xfrm>
          <a:prstGeom prst="roundRect">
            <a:avLst/>
          </a:prstGeom>
          <a:solidFill>
            <a:srgbClr val="FFC0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Tuesday</a:t>
            </a:r>
          </a:p>
        </p:txBody>
      </p:sp>
      <p:sp>
        <p:nvSpPr>
          <p:cNvPr id="13" name="Rounded Rectangle 12">
            <a:extLst>
              <a:ext uri="{FF2B5EF4-FFF2-40B4-BE49-F238E27FC236}">
                <a16:creationId xmlns="" xmlns:a16="http://schemas.microsoft.com/office/drawing/2014/main" id="{9826893C-A78C-8042-9204-03CCA701637D}"/>
              </a:ext>
            </a:extLst>
          </p:cNvPr>
          <p:cNvSpPr/>
          <p:nvPr/>
        </p:nvSpPr>
        <p:spPr>
          <a:xfrm>
            <a:off x="1259678" y="1083344"/>
            <a:ext cx="1785937" cy="457200"/>
          </a:xfrm>
          <a:prstGeom prst="roundRect">
            <a:avLst/>
          </a:prstGeom>
          <a:solidFill>
            <a:schemeClr val="accent1">
              <a:lumMod val="60000"/>
              <a:lumOff val="4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Monday</a:t>
            </a:r>
          </a:p>
        </p:txBody>
      </p:sp>
      <p:sp>
        <p:nvSpPr>
          <p:cNvPr id="14" name="Rounded Rectangle 13">
            <a:extLst>
              <a:ext uri="{FF2B5EF4-FFF2-40B4-BE49-F238E27FC236}">
                <a16:creationId xmlns="" xmlns:a16="http://schemas.microsoft.com/office/drawing/2014/main" id="{C3AC1D7E-8FC0-8A45-8012-B5D2A53B8521}"/>
              </a:ext>
            </a:extLst>
          </p:cNvPr>
          <p:cNvSpPr/>
          <p:nvPr/>
        </p:nvSpPr>
        <p:spPr>
          <a:xfrm>
            <a:off x="9958090" y="1083344"/>
            <a:ext cx="1785937" cy="457200"/>
          </a:xfrm>
          <a:prstGeom prst="roundRect">
            <a:avLst/>
          </a:prstGeom>
          <a:solidFill>
            <a:srgbClr val="00B0F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Friday</a:t>
            </a:r>
          </a:p>
        </p:txBody>
      </p:sp>
      <p:sp>
        <p:nvSpPr>
          <p:cNvPr id="15" name="Rounded Rectangle 14">
            <a:extLst>
              <a:ext uri="{FF2B5EF4-FFF2-40B4-BE49-F238E27FC236}">
                <a16:creationId xmlns="" xmlns:a16="http://schemas.microsoft.com/office/drawing/2014/main" id="{3C00D7E7-6482-C849-8423-8006E888057D}"/>
              </a:ext>
            </a:extLst>
          </p:cNvPr>
          <p:cNvSpPr/>
          <p:nvPr/>
        </p:nvSpPr>
        <p:spPr>
          <a:xfrm>
            <a:off x="5608884" y="1083344"/>
            <a:ext cx="1785937" cy="457200"/>
          </a:xfrm>
          <a:prstGeom prst="roundRect">
            <a:avLst/>
          </a:prstGeom>
          <a:solidFill>
            <a:srgbClr val="FFFF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Wednesday</a:t>
            </a:r>
          </a:p>
        </p:txBody>
      </p:sp>
      <p:sp>
        <p:nvSpPr>
          <p:cNvPr id="16" name="Rounded Rectangle 15">
            <a:extLst>
              <a:ext uri="{FF2B5EF4-FFF2-40B4-BE49-F238E27FC236}">
                <a16:creationId xmlns="" xmlns:a16="http://schemas.microsoft.com/office/drawing/2014/main" id="{C1D252FD-D389-694D-8EC7-4E1D6CC7D660}"/>
              </a:ext>
            </a:extLst>
          </p:cNvPr>
          <p:cNvSpPr/>
          <p:nvPr/>
        </p:nvSpPr>
        <p:spPr>
          <a:xfrm>
            <a:off x="7783487" y="1083344"/>
            <a:ext cx="1785937" cy="457200"/>
          </a:xfrm>
          <a:prstGeom prst="roundRect">
            <a:avLst/>
          </a:prstGeom>
          <a:solidFill>
            <a:srgbClr val="00B05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Thursday</a:t>
            </a:r>
          </a:p>
        </p:txBody>
      </p:sp>
      <p:sp>
        <p:nvSpPr>
          <p:cNvPr id="19" name="Rounded Rectangle 18">
            <a:extLst>
              <a:ext uri="{FF2B5EF4-FFF2-40B4-BE49-F238E27FC236}">
                <a16:creationId xmlns="" xmlns:a16="http://schemas.microsoft.com/office/drawing/2014/main" id="{5F173D2F-45C9-C041-815E-A4165AEB056A}"/>
              </a:ext>
            </a:extLst>
          </p:cNvPr>
          <p:cNvSpPr/>
          <p:nvPr/>
        </p:nvSpPr>
        <p:spPr>
          <a:xfrm>
            <a:off x="1259674" y="2008187"/>
            <a:ext cx="1785937" cy="999335"/>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Speed Bounce</a:t>
            </a:r>
          </a:p>
          <a:p>
            <a:pPr algn="ctr"/>
            <a:endParaRPr lang="en-US" sz="400" dirty="0">
              <a:solidFill>
                <a:schemeClr val="tx1"/>
              </a:solidFill>
            </a:endParaRPr>
          </a:p>
          <a:p>
            <a:pPr algn="ctr"/>
            <a:r>
              <a:rPr lang="en-US" sz="1400" dirty="0">
                <a:highlight>
                  <a:srgbClr val="FFFF00"/>
                </a:highlight>
                <a:hlinkClick r:id="rId3"/>
              </a:rPr>
              <a:t>Click Here!</a:t>
            </a:r>
            <a:endParaRPr lang="en-US" sz="1400" dirty="0">
              <a:highlight>
                <a:srgbClr val="FFFF00"/>
              </a:highlight>
            </a:endParaRPr>
          </a:p>
        </p:txBody>
      </p:sp>
      <p:sp>
        <p:nvSpPr>
          <p:cNvPr id="20" name="Rounded Rectangle 19">
            <a:extLst>
              <a:ext uri="{FF2B5EF4-FFF2-40B4-BE49-F238E27FC236}">
                <a16:creationId xmlns="" xmlns:a16="http://schemas.microsoft.com/office/drawing/2014/main" id="{61C354CB-D985-DE45-AF60-424248834B43}"/>
              </a:ext>
            </a:extLst>
          </p:cNvPr>
          <p:cNvSpPr/>
          <p:nvPr/>
        </p:nvSpPr>
        <p:spPr>
          <a:xfrm>
            <a:off x="1259674" y="3161600"/>
            <a:ext cx="1785937" cy="999335"/>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Standing High Jump</a:t>
            </a:r>
          </a:p>
          <a:p>
            <a:pPr algn="ctr"/>
            <a:endParaRPr lang="en-US" sz="400" dirty="0">
              <a:solidFill>
                <a:schemeClr val="tx1"/>
              </a:solidFill>
            </a:endParaRPr>
          </a:p>
          <a:p>
            <a:pPr algn="ctr"/>
            <a:r>
              <a:rPr lang="en-US" sz="1400" dirty="0">
                <a:highlight>
                  <a:srgbClr val="FFFF00"/>
                </a:highlight>
                <a:hlinkClick r:id="rId4"/>
              </a:rPr>
              <a:t>Click Here!</a:t>
            </a:r>
            <a:endParaRPr lang="en-US" sz="1400" dirty="0">
              <a:highlight>
                <a:srgbClr val="FFFF00"/>
              </a:highlight>
            </a:endParaRPr>
          </a:p>
        </p:txBody>
      </p:sp>
      <p:sp>
        <p:nvSpPr>
          <p:cNvPr id="21" name="Rounded Rectangle 20">
            <a:extLst>
              <a:ext uri="{FF2B5EF4-FFF2-40B4-BE49-F238E27FC236}">
                <a16:creationId xmlns="" xmlns:a16="http://schemas.microsoft.com/office/drawing/2014/main" id="{B7B475A5-E01D-E749-B3F8-9763DAE75645}"/>
              </a:ext>
            </a:extLst>
          </p:cNvPr>
          <p:cNvSpPr/>
          <p:nvPr/>
        </p:nvSpPr>
        <p:spPr>
          <a:xfrm>
            <a:off x="1259674" y="4315014"/>
            <a:ext cx="1785937" cy="999335"/>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Standing Long Jump</a:t>
            </a:r>
          </a:p>
          <a:p>
            <a:pPr algn="ctr"/>
            <a:endParaRPr lang="en-US" sz="400" dirty="0">
              <a:solidFill>
                <a:schemeClr val="tx1"/>
              </a:solidFill>
            </a:endParaRPr>
          </a:p>
          <a:p>
            <a:pPr algn="ctr"/>
            <a:r>
              <a:rPr lang="en-US" sz="1400" dirty="0">
                <a:highlight>
                  <a:srgbClr val="FFFF00"/>
                </a:highlight>
                <a:hlinkClick r:id="rId5"/>
              </a:rPr>
              <a:t>Click Here!</a:t>
            </a:r>
            <a:endParaRPr lang="en-US" sz="1400" dirty="0">
              <a:highlight>
                <a:srgbClr val="FFFF00"/>
              </a:highlight>
            </a:endParaRPr>
          </a:p>
        </p:txBody>
      </p:sp>
      <p:sp>
        <p:nvSpPr>
          <p:cNvPr id="22" name="Rounded Rectangle 21">
            <a:extLst>
              <a:ext uri="{FF2B5EF4-FFF2-40B4-BE49-F238E27FC236}">
                <a16:creationId xmlns="" xmlns:a16="http://schemas.microsoft.com/office/drawing/2014/main" id="{7CB1A3D8-A02E-B740-9D13-F6C33EC75289}"/>
              </a:ext>
            </a:extLst>
          </p:cNvPr>
          <p:cNvSpPr/>
          <p:nvPr/>
        </p:nvSpPr>
        <p:spPr>
          <a:xfrm>
            <a:off x="1259674" y="1590462"/>
            <a:ext cx="1785937" cy="278703"/>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Athletics</a:t>
            </a:r>
          </a:p>
        </p:txBody>
      </p:sp>
      <p:sp>
        <p:nvSpPr>
          <p:cNvPr id="23" name="Rounded Rectangle 22">
            <a:extLst>
              <a:ext uri="{FF2B5EF4-FFF2-40B4-BE49-F238E27FC236}">
                <a16:creationId xmlns="" xmlns:a16="http://schemas.microsoft.com/office/drawing/2014/main" id="{D0AA6298-CB4A-6F47-B6D1-8BD1B2B1150A}"/>
              </a:ext>
            </a:extLst>
          </p:cNvPr>
          <p:cNvSpPr/>
          <p:nvPr/>
        </p:nvSpPr>
        <p:spPr>
          <a:xfrm>
            <a:off x="3434280" y="1590461"/>
            <a:ext cx="1785937" cy="278703"/>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Bowls / Boccia</a:t>
            </a:r>
          </a:p>
        </p:txBody>
      </p:sp>
      <p:sp>
        <p:nvSpPr>
          <p:cNvPr id="24" name="Rounded Rectangle 23">
            <a:extLst>
              <a:ext uri="{FF2B5EF4-FFF2-40B4-BE49-F238E27FC236}">
                <a16:creationId xmlns="" xmlns:a16="http://schemas.microsoft.com/office/drawing/2014/main" id="{2A48C53B-44DC-1D46-8C3C-928D6FE386E4}"/>
              </a:ext>
            </a:extLst>
          </p:cNvPr>
          <p:cNvSpPr/>
          <p:nvPr/>
        </p:nvSpPr>
        <p:spPr>
          <a:xfrm>
            <a:off x="9958089" y="1581400"/>
            <a:ext cx="1785937" cy="278703"/>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Tennis </a:t>
            </a:r>
          </a:p>
        </p:txBody>
      </p:sp>
      <p:sp>
        <p:nvSpPr>
          <p:cNvPr id="25" name="Rounded Rectangle 24">
            <a:extLst>
              <a:ext uri="{FF2B5EF4-FFF2-40B4-BE49-F238E27FC236}">
                <a16:creationId xmlns="" xmlns:a16="http://schemas.microsoft.com/office/drawing/2014/main" id="{1ECFB7B0-6B95-5648-AD93-091DEAC8718C}"/>
              </a:ext>
            </a:extLst>
          </p:cNvPr>
          <p:cNvSpPr/>
          <p:nvPr/>
        </p:nvSpPr>
        <p:spPr>
          <a:xfrm>
            <a:off x="5608884" y="1590461"/>
            <a:ext cx="1785937" cy="278703"/>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Dance / Gymnastics</a:t>
            </a:r>
          </a:p>
        </p:txBody>
      </p:sp>
      <p:sp>
        <p:nvSpPr>
          <p:cNvPr id="26" name="Rounded Rectangle 25">
            <a:extLst>
              <a:ext uri="{FF2B5EF4-FFF2-40B4-BE49-F238E27FC236}">
                <a16:creationId xmlns="" xmlns:a16="http://schemas.microsoft.com/office/drawing/2014/main" id="{38D5F1E4-6A52-0148-9C62-2DAB54CD7B28}"/>
              </a:ext>
            </a:extLst>
          </p:cNvPr>
          <p:cNvSpPr/>
          <p:nvPr/>
        </p:nvSpPr>
        <p:spPr>
          <a:xfrm>
            <a:off x="7777377" y="1590461"/>
            <a:ext cx="1785937" cy="278703"/>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Volleyball</a:t>
            </a:r>
          </a:p>
        </p:txBody>
      </p:sp>
      <p:sp>
        <p:nvSpPr>
          <p:cNvPr id="28" name="Rounded Rectangle 27">
            <a:extLst>
              <a:ext uri="{FF2B5EF4-FFF2-40B4-BE49-F238E27FC236}">
                <a16:creationId xmlns="" xmlns:a16="http://schemas.microsoft.com/office/drawing/2014/main" id="{42555E09-1D25-8E42-9EA7-8068BC398C20}"/>
              </a:ext>
            </a:extLst>
          </p:cNvPr>
          <p:cNvSpPr/>
          <p:nvPr/>
        </p:nvSpPr>
        <p:spPr>
          <a:xfrm>
            <a:off x="3434280" y="2008187"/>
            <a:ext cx="1785937" cy="999335"/>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solidFill>
                  <a:schemeClr val="tx1"/>
                </a:solidFill>
              </a:rPr>
              <a:t>Knock’em</a:t>
            </a:r>
            <a:r>
              <a:rPr lang="en-US" dirty="0">
                <a:solidFill>
                  <a:schemeClr val="tx1"/>
                </a:solidFill>
              </a:rPr>
              <a:t> Down</a:t>
            </a:r>
          </a:p>
          <a:p>
            <a:pPr algn="ctr"/>
            <a:endParaRPr lang="en-US" sz="400" dirty="0">
              <a:solidFill>
                <a:schemeClr val="tx1"/>
              </a:solidFill>
            </a:endParaRPr>
          </a:p>
          <a:p>
            <a:pPr algn="ctr"/>
            <a:r>
              <a:rPr lang="en-US" sz="1400" dirty="0">
                <a:highlight>
                  <a:srgbClr val="FFFF00"/>
                </a:highlight>
                <a:hlinkClick r:id="rId6"/>
              </a:rPr>
              <a:t>Click Here!</a:t>
            </a:r>
            <a:endParaRPr lang="en-US" sz="1400" dirty="0">
              <a:highlight>
                <a:srgbClr val="FFFF00"/>
              </a:highlight>
            </a:endParaRPr>
          </a:p>
        </p:txBody>
      </p:sp>
      <p:sp>
        <p:nvSpPr>
          <p:cNvPr id="29" name="Rounded Rectangle 28">
            <a:extLst>
              <a:ext uri="{FF2B5EF4-FFF2-40B4-BE49-F238E27FC236}">
                <a16:creationId xmlns="" xmlns:a16="http://schemas.microsoft.com/office/drawing/2014/main" id="{21C94339-495C-B243-999E-6E8305720F56}"/>
              </a:ext>
            </a:extLst>
          </p:cNvPr>
          <p:cNvSpPr/>
          <p:nvPr/>
        </p:nvSpPr>
        <p:spPr>
          <a:xfrm>
            <a:off x="3434279" y="3161599"/>
            <a:ext cx="1785937" cy="999335"/>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The Target</a:t>
            </a:r>
          </a:p>
          <a:p>
            <a:pPr algn="ctr"/>
            <a:endParaRPr lang="en-US" sz="400" dirty="0">
              <a:solidFill>
                <a:schemeClr val="tx1"/>
              </a:solidFill>
            </a:endParaRPr>
          </a:p>
          <a:p>
            <a:pPr algn="ctr"/>
            <a:r>
              <a:rPr lang="en-US" sz="1400" dirty="0">
                <a:highlight>
                  <a:srgbClr val="FFFF00"/>
                </a:highlight>
                <a:hlinkClick r:id="rId7"/>
              </a:rPr>
              <a:t>Click Here</a:t>
            </a:r>
            <a:r>
              <a:rPr lang="en-US" sz="1400" dirty="0">
                <a:highlight>
                  <a:srgbClr val="FFFF00"/>
                </a:highlight>
                <a:hlinkClick r:id="rId6"/>
              </a:rPr>
              <a:t>!</a:t>
            </a:r>
            <a:endParaRPr lang="en-US" sz="1400" dirty="0">
              <a:highlight>
                <a:srgbClr val="FFFF00"/>
              </a:highlight>
            </a:endParaRPr>
          </a:p>
        </p:txBody>
      </p:sp>
      <p:sp>
        <p:nvSpPr>
          <p:cNvPr id="30" name="Rounded Rectangle 29">
            <a:extLst>
              <a:ext uri="{FF2B5EF4-FFF2-40B4-BE49-F238E27FC236}">
                <a16:creationId xmlns="" xmlns:a16="http://schemas.microsoft.com/office/drawing/2014/main" id="{31DEE3E9-999A-C844-8C4C-90364B0FBF80}"/>
              </a:ext>
            </a:extLst>
          </p:cNvPr>
          <p:cNvSpPr/>
          <p:nvPr/>
        </p:nvSpPr>
        <p:spPr>
          <a:xfrm>
            <a:off x="5608883" y="2008186"/>
            <a:ext cx="1785937" cy="999335"/>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Hip Hop</a:t>
            </a:r>
          </a:p>
          <a:p>
            <a:pPr algn="ctr"/>
            <a:endParaRPr lang="en-US" sz="400" dirty="0">
              <a:solidFill>
                <a:schemeClr val="tx1"/>
              </a:solidFill>
            </a:endParaRPr>
          </a:p>
          <a:p>
            <a:pPr algn="ctr"/>
            <a:r>
              <a:rPr lang="en-US" sz="1400" dirty="0">
                <a:highlight>
                  <a:srgbClr val="00FF00"/>
                </a:highlight>
                <a:hlinkClick r:id="rId8"/>
              </a:rPr>
              <a:t>Click Here!</a:t>
            </a:r>
            <a:endParaRPr lang="en-US" sz="1400" dirty="0">
              <a:highlight>
                <a:srgbClr val="00FF00"/>
              </a:highlight>
            </a:endParaRPr>
          </a:p>
        </p:txBody>
      </p:sp>
      <p:sp>
        <p:nvSpPr>
          <p:cNvPr id="31" name="Rounded Rectangle 30">
            <a:extLst>
              <a:ext uri="{FF2B5EF4-FFF2-40B4-BE49-F238E27FC236}">
                <a16:creationId xmlns="" xmlns:a16="http://schemas.microsoft.com/office/drawing/2014/main" id="{8FC2B165-5F5A-1745-8B35-75D267FD674F}"/>
              </a:ext>
            </a:extLst>
          </p:cNvPr>
          <p:cNvSpPr/>
          <p:nvPr/>
        </p:nvSpPr>
        <p:spPr>
          <a:xfrm>
            <a:off x="5608882" y="3161598"/>
            <a:ext cx="1785937" cy="999335"/>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A Sequence</a:t>
            </a:r>
          </a:p>
          <a:p>
            <a:pPr algn="ctr"/>
            <a:endParaRPr lang="en-US" sz="400" dirty="0">
              <a:solidFill>
                <a:schemeClr val="tx1"/>
              </a:solidFill>
            </a:endParaRPr>
          </a:p>
          <a:p>
            <a:pPr algn="ctr"/>
            <a:r>
              <a:rPr lang="en-US" sz="1400" dirty="0">
                <a:highlight>
                  <a:srgbClr val="00FF00"/>
                </a:highlight>
                <a:hlinkClick r:id="rId8"/>
              </a:rPr>
              <a:t>Click </a:t>
            </a:r>
            <a:r>
              <a:rPr lang="en-US" sz="1400" dirty="0">
                <a:highlight>
                  <a:srgbClr val="00FF00"/>
                </a:highlight>
                <a:hlinkClick r:id="rId9"/>
              </a:rPr>
              <a:t>Here</a:t>
            </a:r>
            <a:r>
              <a:rPr lang="en-US" sz="1400" dirty="0">
                <a:highlight>
                  <a:srgbClr val="00FF00"/>
                </a:highlight>
                <a:hlinkClick r:id="rId8"/>
              </a:rPr>
              <a:t>!</a:t>
            </a:r>
            <a:endParaRPr lang="en-US" sz="1400" dirty="0">
              <a:highlight>
                <a:srgbClr val="00FF00"/>
              </a:highlight>
            </a:endParaRPr>
          </a:p>
        </p:txBody>
      </p:sp>
      <p:sp>
        <p:nvSpPr>
          <p:cNvPr id="32" name="Rounded Rectangle 31">
            <a:extLst>
              <a:ext uri="{FF2B5EF4-FFF2-40B4-BE49-F238E27FC236}">
                <a16:creationId xmlns="" xmlns:a16="http://schemas.microsoft.com/office/drawing/2014/main" id="{1C34C08B-CF75-7747-84D2-A35795376372}"/>
              </a:ext>
            </a:extLst>
          </p:cNvPr>
          <p:cNvSpPr/>
          <p:nvPr/>
        </p:nvSpPr>
        <p:spPr>
          <a:xfrm>
            <a:off x="9958087" y="4328954"/>
            <a:ext cx="1785937" cy="999335"/>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Target Shooting</a:t>
            </a:r>
          </a:p>
          <a:p>
            <a:pPr algn="ctr"/>
            <a:endParaRPr lang="en-US" sz="400" dirty="0">
              <a:solidFill>
                <a:schemeClr val="tx1"/>
              </a:solidFill>
            </a:endParaRPr>
          </a:p>
          <a:p>
            <a:pPr algn="ctr"/>
            <a:r>
              <a:rPr lang="en-US" sz="1400" dirty="0">
                <a:highlight>
                  <a:srgbClr val="FFFF00"/>
                </a:highlight>
                <a:hlinkClick r:id="rId10"/>
              </a:rPr>
              <a:t>Click Here!</a:t>
            </a:r>
            <a:endParaRPr lang="en-US" sz="1400" dirty="0">
              <a:highlight>
                <a:srgbClr val="FFFF00"/>
              </a:highlight>
            </a:endParaRPr>
          </a:p>
        </p:txBody>
      </p:sp>
      <p:sp>
        <p:nvSpPr>
          <p:cNvPr id="33" name="Rounded Rectangle 32">
            <a:extLst>
              <a:ext uri="{FF2B5EF4-FFF2-40B4-BE49-F238E27FC236}">
                <a16:creationId xmlns="" xmlns:a16="http://schemas.microsoft.com/office/drawing/2014/main" id="{990ABE39-8A9D-F447-B947-361CDB21C043}"/>
              </a:ext>
            </a:extLst>
          </p:cNvPr>
          <p:cNvSpPr/>
          <p:nvPr/>
        </p:nvSpPr>
        <p:spPr>
          <a:xfrm>
            <a:off x="9958087" y="2008185"/>
            <a:ext cx="1785937" cy="999335"/>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Continuous Rally</a:t>
            </a:r>
          </a:p>
          <a:p>
            <a:pPr algn="ctr"/>
            <a:endParaRPr lang="en-US" sz="400" dirty="0">
              <a:solidFill>
                <a:schemeClr val="tx1"/>
              </a:solidFill>
            </a:endParaRPr>
          </a:p>
          <a:p>
            <a:pPr algn="ctr"/>
            <a:r>
              <a:rPr lang="en-US" sz="1400" dirty="0">
                <a:highlight>
                  <a:srgbClr val="FFFF00"/>
                </a:highlight>
                <a:hlinkClick r:id="rId11"/>
              </a:rPr>
              <a:t>Click Here!</a:t>
            </a:r>
            <a:endParaRPr lang="en-US" sz="1400" dirty="0">
              <a:highlight>
                <a:srgbClr val="FFFF00"/>
              </a:highlight>
            </a:endParaRPr>
          </a:p>
        </p:txBody>
      </p:sp>
      <p:sp>
        <p:nvSpPr>
          <p:cNvPr id="34" name="Rounded Rectangle 33">
            <a:extLst>
              <a:ext uri="{FF2B5EF4-FFF2-40B4-BE49-F238E27FC236}">
                <a16:creationId xmlns="" xmlns:a16="http://schemas.microsoft.com/office/drawing/2014/main" id="{3CEC26AD-BB6E-F84B-BF22-C0F1718F85F2}"/>
              </a:ext>
            </a:extLst>
          </p:cNvPr>
          <p:cNvSpPr/>
          <p:nvPr/>
        </p:nvSpPr>
        <p:spPr>
          <a:xfrm>
            <a:off x="9982200" y="3190329"/>
            <a:ext cx="1785937" cy="999335"/>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Continuous Volley</a:t>
            </a:r>
          </a:p>
          <a:p>
            <a:pPr algn="ctr"/>
            <a:endParaRPr lang="en-US" sz="400" dirty="0">
              <a:solidFill>
                <a:schemeClr val="tx1"/>
              </a:solidFill>
            </a:endParaRPr>
          </a:p>
          <a:p>
            <a:pPr algn="ctr"/>
            <a:r>
              <a:rPr lang="en-US" sz="1400" dirty="0">
                <a:highlight>
                  <a:srgbClr val="FFFF00"/>
                </a:highlight>
                <a:hlinkClick r:id="rId12"/>
              </a:rPr>
              <a:t>Click Here!</a:t>
            </a:r>
            <a:endParaRPr lang="en-US" sz="1400" dirty="0">
              <a:highlight>
                <a:srgbClr val="FFFF00"/>
              </a:highlight>
            </a:endParaRPr>
          </a:p>
        </p:txBody>
      </p:sp>
      <p:sp>
        <p:nvSpPr>
          <p:cNvPr id="35" name="Rounded Rectangle 34">
            <a:extLst>
              <a:ext uri="{FF2B5EF4-FFF2-40B4-BE49-F238E27FC236}">
                <a16:creationId xmlns="" xmlns:a16="http://schemas.microsoft.com/office/drawing/2014/main" id="{D950A99F-C881-274B-9006-83CD9EC6CFA5}"/>
              </a:ext>
            </a:extLst>
          </p:cNvPr>
          <p:cNvSpPr/>
          <p:nvPr/>
        </p:nvSpPr>
        <p:spPr>
          <a:xfrm>
            <a:off x="7771744" y="2035524"/>
            <a:ext cx="1785937" cy="999335"/>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The Serve</a:t>
            </a:r>
          </a:p>
          <a:p>
            <a:pPr algn="ctr"/>
            <a:endParaRPr lang="en-US" sz="400" dirty="0">
              <a:solidFill>
                <a:schemeClr val="tx1"/>
              </a:solidFill>
            </a:endParaRPr>
          </a:p>
          <a:p>
            <a:pPr algn="ctr"/>
            <a:r>
              <a:rPr lang="en-US" sz="1400" dirty="0">
                <a:highlight>
                  <a:srgbClr val="FFFF00"/>
                </a:highlight>
                <a:hlinkClick r:id="rId13"/>
              </a:rPr>
              <a:t>Click Here!</a:t>
            </a:r>
            <a:endParaRPr lang="en-US" sz="1400" dirty="0">
              <a:highlight>
                <a:srgbClr val="FFFF00"/>
              </a:highlight>
            </a:endParaRPr>
          </a:p>
        </p:txBody>
      </p:sp>
      <p:sp>
        <p:nvSpPr>
          <p:cNvPr id="36" name="Rounded Rectangle 35">
            <a:extLst>
              <a:ext uri="{FF2B5EF4-FFF2-40B4-BE49-F238E27FC236}">
                <a16:creationId xmlns="" xmlns:a16="http://schemas.microsoft.com/office/drawing/2014/main" id="{5FEFE4B5-3DD6-7441-A3B1-18F3F82EBF6C}"/>
              </a:ext>
            </a:extLst>
          </p:cNvPr>
          <p:cNvSpPr/>
          <p:nvPr/>
        </p:nvSpPr>
        <p:spPr>
          <a:xfrm>
            <a:off x="7796330" y="3175269"/>
            <a:ext cx="1785937" cy="999335"/>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Hot Potato</a:t>
            </a:r>
          </a:p>
          <a:p>
            <a:pPr algn="ctr"/>
            <a:endParaRPr lang="en-US" sz="400" dirty="0">
              <a:solidFill>
                <a:schemeClr val="tx1"/>
              </a:solidFill>
            </a:endParaRPr>
          </a:p>
          <a:p>
            <a:pPr algn="ctr"/>
            <a:r>
              <a:rPr lang="en-US" sz="1400" dirty="0">
                <a:highlight>
                  <a:srgbClr val="FFFF00"/>
                </a:highlight>
                <a:hlinkClick r:id="rId14"/>
              </a:rPr>
              <a:t>Click Here!</a:t>
            </a:r>
            <a:endParaRPr lang="en-US" sz="1400" dirty="0">
              <a:highlight>
                <a:srgbClr val="FFFF00"/>
              </a:highlight>
            </a:endParaRPr>
          </a:p>
        </p:txBody>
      </p:sp>
      <p:sp>
        <p:nvSpPr>
          <p:cNvPr id="37" name="Rounded Rectangle 36">
            <a:extLst>
              <a:ext uri="{FF2B5EF4-FFF2-40B4-BE49-F238E27FC236}">
                <a16:creationId xmlns="" xmlns:a16="http://schemas.microsoft.com/office/drawing/2014/main" id="{5E08918E-4723-5045-99B9-74F4C8A5E4A3}"/>
              </a:ext>
            </a:extLst>
          </p:cNvPr>
          <p:cNvSpPr/>
          <p:nvPr/>
        </p:nvSpPr>
        <p:spPr>
          <a:xfrm>
            <a:off x="7790072" y="4302230"/>
            <a:ext cx="1785937" cy="999335"/>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Flick &amp; Catch</a:t>
            </a:r>
          </a:p>
          <a:p>
            <a:pPr algn="ctr"/>
            <a:endParaRPr lang="en-US" sz="400" dirty="0">
              <a:solidFill>
                <a:schemeClr val="tx1"/>
              </a:solidFill>
            </a:endParaRPr>
          </a:p>
          <a:p>
            <a:pPr algn="ctr"/>
            <a:r>
              <a:rPr lang="en-US" sz="1400" dirty="0">
                <a:highlight>
                  <a:srgbClr val="FFFF00"/>
                </a:highlight>
                <a:hlinkClick r:id="rId15"/>
              </a:rPr>
              <a:t>Click Here!</a:t>
            </a:r>
            <a:endParaRPr lang="en-US" sz="1400" dirty="0">
              <a:highlight>
                <a:srgbClr val="FFFF00"/>
              </a:highlight>
            </a:endParaRPr>
          </a:p>
        </p:txBody>
      </p:sp>
      <p:sp>
        <p:nvSpPr>
          <p:cNvPr id="40" name="Rounded Rectangle 39">
            <a:extLst>
              <a:ext uri="{FF2B5EF4-FFF2-40B4-BE49-F238E27FC236}">
                <a16:creationId xmlns="" xmlns:a16="http://schemas.microsoft.com/office/drawing/2014/main" id="{967F9920-841B-CA4D-B651-22EE375A88A4}"/>
              </a:ext>
            </a:extLst>
          </p:cNvPr>
          <p:cNvSpPr/>
          <p:nvPr/>
        </p:nvSpPr>
        <p:spPr>
          <a:xfrm>
            <a:off x="3278160" y="5468428"/>
            <a:ext cx="1075804" cy="1012758"/>
          </a:xfrm>
          <a:prstGeom prst="round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ALL WEEK:</a:t>
            </a:r>
          </a:p>
        </p:txBody>
      </p:sp>
      <p:sp>
        <p:nvSpPr>
          <p:cNvPr id="41" name="Rounded Rectangle 40">
            <a:extLst>
              <a:ext uri="{FF2B5EF4-FFF2-40B4-BE49-F238E27FC236}">
                <a16:creationId xmlns="" xmlns:a16="http://schemas.microsoft.com/office/drawing/2014/main" id="{0B6E36BE-AFA3-954F-89C7-3992ABF4FFA6}"/>
              </a:ext>
            </a:extLst>
          </p:cNvPr>
          <p:cNvSpPr/>
          <p:nvPr/>
        </p:nvSpPr>
        <p:spPr>
          <a:xfrm>
            <a:off x="4469635" y="5481851"/>
            <a:ext cx="1785937" cy="999335"/>
          </a:xfrm>
          <a:prstGeom prst="round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1"/>
                </a:solidFill>
              </a:rPr>
              <a:t>Making up the Miles</a:t>
            </a:r>
          </a:p>
          <a:p>
            <a:pPr algn="ctr"/>
            <a:endParaRPr lang="en-US" sz="400" dirty="0">
              <a:solidFill>
                <a:schemeClr val="tx1"/>
              </a:solidFill>
            </a:endParaRPr>
          </a:p>
          <a:p>
            <a:pPr algn="ctr"/>
            <a:r>
              <a:rPr lang="en-US" sz="1400" dirty="0">
                <a:highlight>
                  <a:srgbClr val="FFFF00"/>
                </a:highlight>
                <a:hlinkClick r:id="rId4"/>
              </a:rPr>
              <a:t>Click </a:t>
            </a:r>
            <a:r>
              <a:rPr lang="en-US" sz="1400" dirty="0">
                <a:highlight>
                  <a:srgbClr val="FFFF00"/>
                </a:highlight>
                <a:hlinkClick r:id="rId16"/>
              </a:rPr>
              <a:t>Here</a:t>
            </a:r>
            <a:r>
              <a:rPr lang="en-US" sz="1400" dirty="0">
                <a:highlight>
                  <a:srgbClr val="FFFF00"/>
                </a:highlight>
                <a:hlinkClick r:id="rId4"/>
              </a:rPr>
              <a:t>!</a:t>
            </a:r>
            <a:endParaRPr lang="en-US" sz="1400" dirty="0">
              <a:highlight>
                <a:srgbClr val="FFFF00"/>
              </a:highlight>
            </a:endParaRPr>
          </a:p>
        </p:txBody>
      </p:sp>
      <p:cxnSp>
        <p:nvCxnSpPr>
          <p:cNvPr id="46" name="Straight Connector 45">
            <a:extLst>
              <a:ext uri="{FF2B5EF4-FFF2-40B4-BE49-F238E27FC236}">
                <a16:creationId xmlns="" xmlns:a16="http://schemas.microsoft.com/office/drawing/2014/main" id="{2E93B6D3-3C16-AE44-ADA5-ACB8505FDF72}"/>
              </a:ext>
            </a:extLst>
          </p:cNvPr>
          <p:cNvCxnSpPr/>
          <p:nvPr/>
        </p:nvCxnSpPr>
        <p:spPr>
          <a:xfrm>
            <a:off x="3237875" y="1143304"/>
            <a:ext cx="0" cy="4171045"/>
          </a:xfrm>
          <a:prstGeom prst="line">
            <a:avLst/>
          </a:prstGeom>
          <a:ln w="22225">
            <a:prstDash val="dash"/>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 xmlns:a16="http://schemas.microsoft.com/office/drawing/2014/main" id="{69DC3CCA-6068-9E4A-9EB2-963DD64C206D}"/>
              </a:ext>
            </a:extLst>
          </p:cNvPr>
          <p:cNvCxnSpPr/>
          <p:nvPr/>
        </p:nvCxnSpPr>
        <p:spPr>
          <a:xfrm>
            <a:off x="5413947" y="1143304"/>
            <a:ext cx="0" cy="4171045"/>
          </a:xfrm>
          <a:prstGeom prst="line">
            <a:avLst/>
          </a:prstGeom>
          <a:ln w="22225">
            <a:prstDash val="dash"/>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 xmlns:a16="http://schemas.microsoft.com/office/drawing/2014/main" id="{9267A842-A857-AB41-9F43-038C5D6DBE10}"/>
              </a:ext>
            </a:extLst>
          </p:cNvPr>
          <p:cNvCxnSpPr/>
          <p:nvPr/>
        </p:nvCxnSpPr>
        <p:spPr>
          <a:xfrm>
            <a:off x="7587521" y="1143304"/>
            <a:ext cx="0" cy="4171045"/>
          </a:xfrm>
          <a:prstGeom prst="line">
            <a:avLst/>
          </a:prstGeom>
          <a:ln w="22225">
            <a:prstDash val="dash"/>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 xmlns:a16="http://schemas.microsoft.com/office/drawing/2014/main" id="{BD6BAB13-CF73-4344-A751-D13690E15FBB}"/>
              </a:ext>
            </a:extLst>
          </p:cNvPr>
          <p:cNvCxnSpPr/>
          <p:nvPr/>
        </p:nvCxnSpPr>
        <p:spPr>
          <a:xfrm>
            <a:off x="9791075" y="1143304"/>
            <a:ext cx="0" cy="4171045"/>
          </a:xfrm>
          <a:prstGeom prst="line">
            <a:avLst/>
          </a:prstGeom>
          <a:ln w="22225">
            <a:prstDash val="dash"/>
          </a:ln>
        </p:spPr>
        <p:style>
          <a:lnRef idx="1">
            <a:schemeClr val="accent1"/>
          </a:lnRef>
          <a:fillRef idx="0">
            <a:schemeClr val="accent1"/>
          </a:fillRef>
          <a:effectRef idx="0">
            <a:schemeClr val="accent1"/>
          </a:effectRef>
          <a:fontRef idx="minor">
            <a:schemeClr val="tx1"/>
          </a:fontRef>
        </p:style>
      </p:cxnSp>
      <p:sp>
        <p:nvSpPr>
          <p:cNvPr id="38" name="Rounded Rectangle 37">
            <a:extLst>
              <a:ext uri="{FF2B5EF4-FFF2-40B4-BE49-F238E27FC236}">
                <a16:creationId xmlns="" xmlns:a16="http://schemas.microsoft.com/office/drawing/2014/main" id="{B7B475A5-E01D-E749-B3F8-9763DAE75645}"/>
              </a:ext>
            </a:extLst>
          </p:cNvPr>
          <p:cNvSpPr/>
          <p:nvPr/>
        </p:nvSpPr>
        <p:spPr>
          <a:xfrm>
            <a:off x="1259673" y="5468428"/>
            <a:ext cx="1785937" cy="1012758"/>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Mondays Result Link </a:t>
            </a:r>
          </a:p>
          <a:p>
            <a:pPr algn="ctr"/>
            <a:endParaRPr lang="en-US" sz="400" dirty="0">
              <a:solidFill>
                <a:schemeClr val="tx1"/>
              </a:solidFill>
            </a:endParaRPr>
          </a:p>
          <a:p>
            <a:pPr algn="ctr"/>
            <a:r>
              <a:rPr lang="en-US" sz="1400" dirty="0">
                <a:highlight>
                  <a:srgbClr val="FFFF00"/>
                </a:highlight>
                <a:hlinkClick r:id="rId17"/>
              </a:rPr>
              <a:t>Click Here!</a:t>
            </a:r>
            <a:endParaRPr lang="en-US" sz="1400" dirty="0">
              <a:highlight>
                <a:srgbClr val="FFFF00"/>
              </a:highlight>
            </a:endParaRPr>
          </a:p>
        </p:txBody>
      </p:sp>
      <p:sp>
        <p:nvSpPr>
          <p:cNvPr id="43" name="Rounded Rectangle 42">
            <a:extLst>
              <a:ext uri="{FF2B5EF4-FFF2-40B4-BE49-F238E27FC236}">
                <a16:creationId xmlns="" xmlns:a16="http://schemas.microsoft.com/office/drawing/2014/main" id="{21C94339-495C-B243-999E-6E8305720F56}"/>
              </a:ext>
            </a:extLst>
          </p:cNvPr>
          <p:cNvSpPr/>
          <p:nvPr/>
        </p:nvSpPr>
        <p:spPr>
          <a:xfrm>
            <a:off x="3460996" y="4299957"/>
            <a:ext cx="1785937" cy="999335"/>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Tuesdays Results Link </a:t>
            </a:r>
          </a:p>
          <a:p>
            <a:pPr algn="ctr"/>
            <a:endParaRPr lang="en-US" sz="400" dirty="0">
              <a:solidFill>
                <a:schemeClr val="tx1"/>
              </a:solidFill>
            </a:endParaRPr>
          </a:p>
          <a:p>
            <a:pPr algn="ctr"/>
            <a:r>
              <a:rPr lang="en-US" sz="1400" dirty="0">
                <a:highlight>
                  <a:srgbClr val="FFFF00"/>
                </a:highlight>
                <a:hlinkClick r:id="rId18"/>
              </a:rPr>
              <a:t>Click Here!</a:t>
            </a:r>
            <a:endParaRPr lang="en-US" sz="1400" dirty="0">
              <a:highlight>
                <a:srgbClr val="FFFF00"/>
              </a:highlight>
            </a:endParaRPr>
          </a:p>
        </p:txBody>
      </p:sp>
      <p:sp>
        <p:nvSpPr>
          <p:cNvPr id="44" name="Rounded Rectangle 43">
            <a:extLst>
              <a:ext uri="{FF2B5EF4-FFF2-40B4-BE49-F238E27FC236}">
                <a16:creationId xmlns="" xmlns:a16="http://schemas.microsoft.com/office/drawing/2014/main" id="{8FC2B165-5F5A-1745-8B35-75D267FD674F}"/>
              </a:ext>
            </a:extLst>
          </p:cNvPr>
          <p:cNvSpPr/>
          <p:nvPr/>
        </p:nvSpPr>
        <p:spPr>
          <a:xfrm>
            <a:off x="5592776" y="4299955"/>
            <a:ext cx="1785937" cy="999335"/>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Wednesdays Results Link</a:t>
            </a:r>
          </a:p>
          <a:p>
            <a:pPr algn="ctr"/>
            <a:endParaRPr lang="en-US" sz="400" dirty="0">
              <a:solidFill>
                <a:schemeClr val="tx1"/>
              </a:solidFill>
            </a:endParaRPr>
          </a:p>
          <a:p>
            <a:pPr algn="ctr"/>
            <a:r>
              <a:rPr lang="en-US" sz="1400" dirty="0">
                <a:highlight>
                  <a:srgbClr val="00FF00"/>
                </a:highlight>
                <a:hlinkClick r:id="rId19"/>
              </a:rPr>
              <a:t>Click Here!</a:t>
            </a:r>
            <a:endParaRPr lang="en-US" sz="1400" dirty="0">
              <a:highlight>
                <a:srgbClr val="00FF00"/>
              </a:highlight>
            </a:endParaRPr>
          </a:p>
        </p:txBody>
      </p:sp>
      <p:sp>
        <p:nvSpPr>
          <p:cNvPr id="51" name="Rounded Rectangle 50">
            <a:extLst>
              <a:ext uri="{FF2B5EF4-FFF2-40B4-BE49-F238E27FC236}">
                <a16:creationId xmlns="" xmlns:a16="http://schemas.microsoft.com/office/drawing/2014/main" id="{3CEC26AD-BB6E-F84B-BF22-C0F1718F85F2}"/>
              </a:ext>
            </a:extLst>
          </p:cNvPr>
          <p:cNvSpPr/>
          <p:nvPr/>
        </p:nvSpPr>
        <p:spPr>
          <a:xfrm>
            <a:off x="9958086" y="5481851"/>
            <a:ext cx="1785937" cy="999335"/>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Fridays Results Link</a:t>
            </a:r>
          </a:p>
          <a:p>
            <a:pPr algn="ctr"/>
            <a:endParaRPr lang="en-US" sz="400" dirty="0">
              <a:solidFill>
                <a:schemeClr val="tx1"/>
              </a:solidFill>
            </a:endParaRPr>
          </a:p>
          <a:p>
            <a:pPr algn="ctr"/>
            <a:r>
              <a:rPr lang="en-US" sz="1400" dirty="0">
                <a:highlight>
                  <a:srgbClr val="FFFF00"/>
                </a:highlight>
                <a:hlinkClick r:id="rId20"/>
              </a:rPr>
              <a:t>Click Here!</a:t>
            </a:r>
            <a:endParaRPr lang="en-US" sz="1400" dirty="0">
              <a:highlight>
                <a:srgbClr val="FFFF00"/>
              </a:highlight>
            </a:endParaRPr>
          </a:p>
        </p:txBody>
      </p:sp>
      <p:sp>
        <p:nvSpPr>
          <p:cNvPr id="52" name="Rounded Rectangle 51">
            <a:extLst>
              <a:ext uri="{FF2B5EF4-FFF2-40B4-BE49-F238E27FC236}">
                <a16:creationId xmlns="" xmlns:a16="http://schemas.microsoft.com/office/drawing/2014/main" id="{5E08918E-4723-5045-99B9-74F4C8A5E4A3}"/>
              </a:ext>
            </a:extLst>
          </p:cNvPr>
          <p:cNvSpPr/>
          <p:nvPr/>
        </p:nvSpPr>
        <p:spPr>
          <a:xfrm>
            <a:off x="7790072" y="5481851"/>
            <a:ext cx="1785937" cy="999335"/>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Thursdays Results Link</a:t>
            </a:r>
          </a:p>
          <a:p>
            <a:pPr algn="ctr"/>
            <a:endParaRPr lang="en-US" sz="400" dirty="0">
              <a:solidFill>
                <a:schemeClr val="tx1"/>
              </a:solidFill>
            </a:endParaRPr>
          </a:p>
          <a:p>
            <a:pPr algn="ctr"/>
            <a:r>
              <a:rPr lang="en-US" sz="1400" dirty="0">
                <a:highlight>
                  <a:srgbClr val="FFFF00"/>
                </a:highlight>
                <a:hlinkClick r:id="rId21"/>
              </a:rPr>
              <a:t>Click Here!</a:t>
            </a:r>
            <a:endParaRPr lang="en-US" sz="1400" dirty="0">
              <a:highlight>
                <a:srgbClr val="FFFF00"/>
              </a:highlight>
            </a:endParaRPr>
          </a:p>
        </p:txBody>
      </p:sp>
      <p:sp>
        <p:nvSpPr>
          <p:cNvPr id="53" name="Rounded Rectangle 52">
            <a:extLst>
              <a:ext uri="{FF2B5EF4-FFF2-40B4-BE49-F238E27FC236}">
                <a16:creationId xmlns="" xmlns:a16="http://schemas.microsoft.com/office/drawing/2014/main" id="{0B6E36BE-AFA3-954F-89C7-3992ABF4FFA6}"/>
              </a:ext>
            </a:extLst>
          </p:cNvPr>
          <p:cNvSpPr/>
          <p:nvPr/>
        </p:nvSpPr>
        <p:spPr>
          <a:xfrm>
            <a:off x="6318843" y="5484206"/>
            <a:ext cx="1360754" cy="996980"/>
          </a:xfrm>
          <a:prstGeom prst="round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1"/>
                </a:solidFill>
              </a:rPr>
              <a:t>MUTM Results  Submit via Daily Link</a:t>
            </a:r>
          </a:p>
        </p:txBody>
      </p:sp>
      <p:sp>
        <p:nvSpPr>
          <p:cNvPr id="2" name="TextBox 1"/>
          <p:cNvSpPr txBox="1"/>
          <p:nvPr/>
        </p:nvSpPr>
        <p:spPr>
          <a:xfrm rot="20929350">
            <a:off x="1423775" y="204963"/>
            <a:ext cx="1662532" cy="646331"/>
          </a:xfrm>
          <a:prstGeom prst="rect">
            <a:avLst/>
          </a:prstGeom>
          <a:noFill/>
        </p:spPr>
        <p:txBody>
          <a:bodyPr wrap="square" rtlCol="0">
            <a:spAutoFit/>
          </a:bodyPr>
          <a:lstStyle/>
          <a:p>
            <a:r>
              <a:rPr lang="en-US" sz="1200" dirty="0">
                <a:solidFill>
                  <a:srgbClr val="EA007A"/>
                </a:solidFill>
              </a:rPr>
              <a:t>Click the links to access challenge card &amp; video!</a:t>
            </a:r>
          </a:p>
        </p:txBody>
      </p:sp>
      <p:pic>
        <p:nvPicPr>
          <p:cNvPr id="42" name="Picture 41">
            <a:extLst>
              <a:ext uri="{FF2B5EF4-FFF2-40B4-BE49-F238E27FC236}">
                <a16:creationId xmlns="" xmlns:a16="http://schemas.microsoft.com/office/drawing/2014/main" id="{66810C72-666E-47FB-8E1F-F18D05F50293}"/>
              </a:ext>
            </a:extLst>
          </p:cNvPr>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9671348" y="35168"/>
            <a:ext cx="666227" cy="936503"/>
          </a:xfrm>
          <a:prstGeom prst="rect">
            <a:avLst/>
          </a:prstGeom>
        </p:spPr>
      </p:pic>
      <p:pic>
        <p:nvPicPr>
          <p:cNvPr id="45" name="Content Placeholder 4">
            <a:extLst>
              <a:ext uri="{FF2B5EF4-FFF2-40B4-BE49-F238E27FC236}">
                <a16:creationId xmlns="" xmlns:a16="http://schemas.microsoft.com/office/drawing/2014/main" id="{170774AE-7800-4CF8-9992-440A5678E2EB}"/>
              </a:ext>
            </a:extLst>
          </p:cNvPr>
          <p:cNvPicPr>
            <a:picLocks noGrp="1" noChangeAspect="1"/>
          </p:cNvPicPr>
          <p:nvPr>
            <p:ph idx="1"/>
          </p:nvPr>
        </p:nvPicPr>
        <p:blipFill>
          <a:blip r:embed="rId23"/>
          <a:stretch>
            <a:fillRect/>
          </a:stretch>
        </p:blipFill>
        <p:spPr>
          <a:xfrm>
            <a:off x="10337575" y="15716"/>
            <a:ext cx="1829734" cy="963018"/>
          </a:xfrm>
          <a:prstGeom prst="rect">
            <a:avLst/>
          </a:prstGeom>
        </p:spPr>
      </p:pic>
      <p:sp>
        <p:nvSpPr>
          <p:cNvPr id="3" name="TextBox 2"/>
          <p:cNvSpPr txBox="1"/>
          <p:nvPr/>
        </p:nvSpPr>
        <p:spPr>
          <a:xfrm>
            <a:off x="4297690" y="6566661"/>
            <a:ext cx="4110968" cy="276999"/>
          </a:xfrm>
          <a:prstGeom prst="rect">
            <a:avLst/>
          </a:prstGeom>
          <a:noFill/>
        </p:spPr>
        <p:txBody>
          <a:bodyPr wrap="square" rtlCol="0">
            <a:spAutoFit/>
          </a:bodyPr>
          <a:lstStyle/>
          <a:p>
            <a:r>
              <a:rPr lang="en-US" sz="1200" b="1" dirty="0" smtClean="0">
                <a:solidFill>
                  <a:srgbClr val="00B0F0"/>
                </a:solidFill>
                <a:hlinkClick r:id="rId24"/>
              </a:rPr>
              <a:t>How To Use This Document &amp; Complete Results Card Video</a:t>
            </a:r>
            <a:endParaRPr lang="en-US" sz="1200" b="1" dirty="0">
              <a:solidFill>
                <a:srgbClr val="00B0F0"/>
              </a:solidFill>
            </a:endParaRPr>
          </a:p>
        </p:txBody>
      </p:sp>
    </p:spTree>
    <p:extLst>
      <p:ext uri="{BB962C8B-B14F-4D97-AF65-F5344CB8AC3E}">
        <p14:creationId xmlns:p14="http://schemas.microsoft.com/office/powerpoint/2010/main" val="23594138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TotalTime>
  <Words>200</Words>
  <Application>Microsoft Macintosh PowerPoint</Application>
  <PresentationFormat>Widescreen</PresentationFormat>
  <Paragraphs>125</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Calibri</vt:lpstr>
      <vt:lpstr>Calibri Light</vt:lpstr>
      <vt:lpstr>Magneto</vt:lpstr>
      <vt:lpstr>Malgecito</vt:lpstr>
      <vt:lpstr>Arial</vt:lpstr>
      <vt:lpstr>Office Theme</vt:lpstr>
      <vt:lpstr>PowerPoint Presentation</vt:lpstr>
      <vt:lpstr>PowerPoint Presentation</vt:lpstr>
      <vt:lpstr>PowerPoint Presentation</vt:lpstr>
    </vt:vector>
  </TitlesOfParts>
  <LinksUpToDate>false</LinksUpToDate>
  <SharedDoc>false</SharedDoc>
  <HyperlinksChanged>false</HyperlinksChanged>
  <AppVersion>15.0035</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Tim Marrion</dc:creator>
  <cp:lastModifiedBy>Daniel Lugg</cp:lastModifiedBy>
  <cp:revision>8</cp:revision>
  <dcterms:created xsi:type="dcterms:W3CDTF">2020-06-17T11:37:00Z</dcterms:created>
  <dcterms:modified xsi:type="dcterms:W3CDTF">2020-06-17T14:08:09Z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65bade86-969a-4cfc-8d70-99d1f0adeaba_Enabled">
    <vt:lpwstr>True</vt:lpwstr>
  </property>
  <property fmtid="{D5CDD505-2E9C-101B-9397-08002B2CF9AE}" pid="3" name="MSIP_Label_65bade86-969a-4cfc-8d70-99d1f0adeaba_SiteId">
    <vt:lpwstr>efaa16aa-d1de-4d58-ba2e-2833fdfdd29f</vt:lpwstr>
  </property>
  <property fmtid="{D5CDD505-2E9C-101B-9397-08002B2CF9AE}" pid="4" name="MSIP_Label_65bade86-969a-4cfc-8d70-99d1f0adeaba_Owner">
    <vt:lpwstr>Tim.Marrion@cornwall.gov.uk</vt:lpwstr>
  </property>
  <property fmtid="{D5CDD505-2E9C-101B-9397-08002B2CF9AE}" pid="5" name="MSIP_Label_65bade86-969a-4cfc-8d70-99d1f0adeaba_SetDate">
    <vt:lpwstr>2020-06-17T11:56:35.6577570Z</vt:lpwstr>
  </property>
  <property fmtid="{D5CDD505-2E9C-101B-9397-08002B2CF9AE}" pid="6" name="MSIP_Label_65bade86-969a-4cfc-8d70-99d1f0adeaba_Name">
    <vt:lpwstr>CONTROLLED</vt:lpwstr>
  </property>
  <property fmtid="{D5CDD505-2E9C-101B-9397-08002B2CF9AE}" pid="7" name="MSIP_Label_65bade86-969a-4cfc-8d70-99d1f0adeaba_Application">
    <vt:lpwstr>Microsoft Azure Information Protection</vt:lpwstr>
  </property>
  <property fmtid="{D5CDD505-2E9C-101B-9397-08002B2CF9AE}" pid="8" name="MSIP_Label_65bade86-969a-4cfc-8d70-99d1f0adeaba_ActionId">
    <vt:lpwstr>69a4024e-1be9-4fb5-8f76-beeaeaaff04f</vt:lpwstr>
  </property>
  <property fmtid="{D5CDD505-2E9C-101B-9397-08002B2CF9AE}" pid="9" name="MSIP_Label_65bade86-969a-4cfc-8d70-99d1f0adeaba_Extended_MSFT_Method">
    <vt:lpwstr>Automatic</vt:lpwstr>
  </property>
  <property fmtid="{D5CDD505-2E9C-101B-9397-08002B2CF9AE}" pid="10" name="Sensitivity">
    <vt:lpwstr>CONTROLLED</vt:lpwstr>
  </property>
</Properties>
</file>