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84" r:id="rId3"/>
    <p:sldMasterId id="2147483730" r:id="rId4"/>
  </p:sldMasterIdLst>
  <p:notesMasterIdLst>
    <p:notesMasterId r:id="rId21"/>
  </p:notesMasterIdLst>
  <p:sldIdLst>
    <p:sldId id="262" r:id="rId5"/>
    <p:sldId id="258" r:id="rId6"/>
    <p:sldId id="273" r:id="rId7"/>
    <p:sldId id="263" r:id="rId8"/>
    <p:sldId id="277" r:id="rId9"/>
    <p:sldId id="265" r:id="rId10"/>
    <p:sldId id="264" r:id="rId11"/>
    <p:sldId id="266" r:id="rId12"/>
    <p:sldId id="270" r:id="rId13"/>
    <p:sldId id="271" r:id="rId14"/>
    <p:sldId id="267" r:id="rId15"/>
    <p:sldId id="275" r:id="rId16"/>
    <p:sldId id="276" r:id="rId17"/>
    <p:sldId id="268" r:id="rId18"/>
    <p:sldId id="269" r:id="rId19"/>
    <p:sldId id="272"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77"/>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77"/>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77"/>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77"/>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77"/>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77"/>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77"/>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77"/>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77"/>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9" autoAdjust="0"/>
  </p:normalViewPr>
  <p:slideViewPr>
    <p:cSldViewPr>
      <p:cViewPr varScale="1">
        <p:scale>
          <a:sx n="100" d="100"/>
          <a:sy n="100" d="100"/>
        </p:scale>
        <p:origin x="85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FE6399-7B48-4CAF-BF57-2225F44F730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Gill Sans MT" panose="020B0502020104020203" pitchFamily="34"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B227DE74-94EB-4FD1-BD74-1AADD3E0BE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Gill Sans MT" panose="020B0502020104020203" pitchFamily="34" charset="0"/>
                <a:cs typeface="Arial" charset="0"/>
              </a:defRPr>
            </a:lvl1pPr>
          </a:lstStyle>
          <a:p>
            <a:pPr>
              <a:defRPr/>
            </a:pPr>
            <a:fld id="{3B95D0BB-44D1-7E43-987A-59E609D3509F}" type="datetimeFigureOut">
              <a:rPr lang="en-GB"/>
              <a:pPr>
                <a:defRPr/>
              </a:pPr>
              <a:t>05/02/2024</a:t>
            </a:fld>
            <a:endParaRPr lang="en-GB"/>
          </a:p>
        </p:txBody>
      </p:sp>
      <p:sp>
        <p:nvSpPr>
          <p:cNvPr id="4" name="Slide Image Placeholder 3">
            <a:extLst>
              <a:ext uri="{FF2B5EF4-FFF2-40B4-BE49-F238E27FC236}">
                <a16:creationId xmlns:a16="http://schemas.microsoft.com/office/drawing/2014/main" id="{4ED1AD97-4D3F-444F-858A-AC139E7B754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9979AD7-0B8A-43BF-BEB2-2F79F5F46FE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17F68AC-2F95-469D-8EE2-581D2EB701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Gill Sans MT" panose="020B0502020104020203" pitchFamily="34"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58ED5E65-C9C7-4BD3-98F9-D48F9B7A8D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8ADA5A7-F990-6D45-9F97-80449C9DA51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1CC6287-1E22-C14C-660C-12780DDDB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D3441DD-4CE0-7598-40B9-D8EB96631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85A076A9-ADC6-2063-8ED6-0A93DE1A7D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5053AC-50A8-9041-BBC6-2E5029AD71DF}" type="slidenum">
              <a:rPr lang="en-GB" altLang="en-US">
                <a:latin typeface="Gill Sans MT" panose="020B0502020104020203" pitchFamily="34" charset="77"/>
              </a:rPr>
              <a:pPr>
                <a:spcBef>
                  <a:spcPct val="0"/>
                </a:spcBef>
              </a:pPr>
              <a:t>7</a:t>
            </a:fld>
            <a:endParaRPr lang="en-GB" altLang="en-US">
              <a:latin typeface="Gill Sans MT" panose="020B0502020104020203" pitchFamily="34" charset="7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F0D88F7-5B2C-2B3A-2891-01E9FE912922}"/>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 name="Oval 2">
            <a:extLst>
              <a:ext uri="{FF2B5EF4-FFF2-40B4-BE49-F238E27FC236}">
                <a16:creationId xmlns:a16="http://schemas.microsoft.com/office/drawing/2014/main" id="{5E66C611-3AE8-F947-2ADE-E34B6B34CFC6}"/>
              </a:ext>
            </a:extLst>
          </p:cNvPr>
          <p:cNvSpPr/>
          <p:nvPr/>
        </p:nvSpPr>
        <p:spPr>
          <a:xfrm>
            <a:off x="1157288" y="1344613"/>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53CE4462-C027-49CA-2D5F-FCC2982C60E7}"/>
              </a:ext>
            </a:extLst>
          </p:cNvPr>
          <p:cNvSpPr>
            <a:spLocks noGrp="1"/>
          </p:cNvSpPr>
          <p:nvPr>
            <p:ph type="dt" sz="half" idx="10"/>
          </p:nvPr>
        </p:nvSpPr>
        <p:spPr/>
        <p:txBody>
          <a:bodyPr/>
          <a:lstStyle>
            <a:lvl1pPr>
              <a:defRPr/>
            </a:lvl1pPr>
            <a:extLst/>
          </a:lstStyle>
          <a:p>
            <a:pPr>
              <a:defRPr/>
            </a:pPr>
            <a:fld id="{FB2DAC34-CD1C-FC48-98CD-373ED7A2BA83}" type="datetimeFigureOut">
              <a:rPr lang="en-GB"/>
              <a:pPr>
                <a:defRPr/>
              </a:pPr>
              <a:t>05/02/2024</a:t>
            </a:fld>
            <a:endParaRPr lang="en-GB" dirty="0"/>
          </a:p>
        </p:txBody>
      </p:sp>
      <p:sp>
        <p:nvSpPr>
          <p:cNvPr id="5" name="Footer Placeholder 19">
            <a:extLst>
              <a:ext uri="{FF2B5EF4-FFF2-40B4-BE49-F238E27FC236}">
                <a16:creationId xmlns:a16="http://schemas.microsoft.com/office/drawing/2014/main" id="{02FC9807-F22A-ED03-3203-3F3B4038E8FA}"/>
              </a:ext>
            </a:extLst>
          </p:cNvPr>
          <p:cNvSpPr>
            <a:spLocks noGrp="1"/>
          </p:cNvSpPr>
          <p:nvPr>
            <p:ph type="ftr" sz="quarter" idx="11"/>
          </p:nvPr>
        </p:nvSpPr>
        <p:spPr/>
        <p:txBody>
          <a:bodyPr/>
          <a:lstStyle>
            <a:lvl1pPr>
              <a:defRPr/>
            </a:lvl1pPr>
            <a:extLst/>
          </a:lstStyle>
          <a:p>
            <a:pPr>
              <a:defRPr/>
            </a:pPr>
            <a:endParaRPr lang="en-GB"/>
          </a:p>
        </p:txBody>
      </p:sp>
      <p:sp>
        <p:nvSpPr>
          <p:cNvPr id="6" name="Slide Number Placeholder 9">
            <a:extLst>
              <a:ext uri="{FF2B5EF4-FFF2-40B4-BE49-F238E27FC236}">
                <a16:creationId xmlns:a16="http://schemas.microsoft.com/office/drawing/2014/main" id="{DEA94EB5-B445-2522-A115-712D6E0632B5}"/>
              </a:ext>
            </a:extLst>
          </p:cNvPr>
          <p:cNvSpPr>
            <a:spLocks noGrp="1"/>
          </p:cNvSpPr>
          <p:nvPr>
            <p:ph type="sldNum" sz="quarter" idx="12"/>
          </p:nvPr>
        </p:nvSpPr>
        <p:spPr/>
        <p:txBody>
          <a:bodyPr/>
          <a:lstStyle>
            <a:lvl1pPr>
              <a:defRPr/>
            </a:lvl1pPr>
          </a:lstStyle>
          <a:p>
            <a:fld id="{E8FDEC69-5E4E-5844-A3F3-6822F80B4D4B}" type="slidenum">
              <a:rPr lang="en-GB" altLang="en-US"/>
              <a:pPr/>
              <a:t>‹#›</a:t>
            </a:fld>
            <a:endParaRPr lang="en-GB" altLang="en-US"/>
          </a:p>
        </p:txBody>
      </p:sp>
    </p:spTree>
    <p:extLst>
      <p:ext uri="{BB962C8B-B14F-4D97-AF65-F5344CB8AC3E}">
        <p14:creationId xmlns:p14="http://schemas.microsoft.com/office/powerpoint/2010/main" val="307434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7BEB04CE-D9E6-B0D0-EF5F-19B233D8942F}"/>
              </a:ext>
            </a:extLst>
          </p:cNvPr>
          <p:cNvSpPr>
            <a:spLocks noGrp="1"/>
          </p:cNvSpPr>
          <p:nvPr>
            <p:ph type="dt" sz="half" idx="10"/>
          </p:nvPr>
        </p:nvSpPr>
        <p:spPr/>
        <p:txBody>
          <a:bodyPr/>
          <a:lstStyle>
            <a:lvl1pPr>
              <a:defRPr/>
            </a:lvl1pPr>
          </a:lstStyle>
          <a:p>
            <a:pPr>
              <a:defRPr/>
            </a:pPr>
            <a:fld id="{0FA685AC-CB65-834A-AF1C-0841D0D97AE8}" type="datetimeFigureOut">
              <a:rPr lang="en-GB"/>
              <a:pPr>
                <a:defRPr/>
              </a:pPr>
              <a:t>05/02/2024</a:t>
            </a:fld>
            <a:endParaRPr lang="en-GB" dirty="0"/>
          </a:p>
        </p:txBody>
      </p:sp>
      <p:sp>
        <p:nvSpPr>
          <p:cNvPr id="5" name="Footer Placeholder 9">
            <a:extLst>
              <a:ext uri="{FF2B5EF4-FFF2-40B4-BE49-F238E27FC236}">
                <a16:creationId xmlns:a16="http://schemas.microsoft.com/office/drawing/2014/main" id="{82A85A38-4B08-9C92-A672-B58C9CC60F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1">
            <a:extLst>
              <a:ext uri="{FF2B5EF4-FFF2-40B4-BE49-F238E27FC236}">
                <a16:creationId xmlns:a16="http://schemas.microsoft.com/office/drawing/2014/main" id="{2850DFE6-091A-C72C-0463-763C94121B7B}"/>
              </a:ext>
            </a:extLst>
          </p:cNvPr>
          <p:cNvSpPr>
            <a:spLocks noGrp="1"/>
          </p:cNvSpPr>
          <p:nvPr>
            <p:ph type="sldNum" sz="quarter" idx="12"/>
          </p:nvPr>
        </p:nvSpPr>
        <p:spPr/>
        <p:txBody>
          <a:bodyPr/>
          <a:lstStyle>
            <a:lvl1pPr>
              <a:defRPr/>
            </a:lvl1pPr>
          </a:lstStyle>
          <a:p>
            <a:fld id="{150EA3BA-02E7-C245-819D-A17EAD218D5F}" type="slidenum">
              <a:rPr lang="en-GB" altLang="en-US"/>
              <a:pPr/>
              <a:t>‹#›</a:t>
            </a:fld>
            <a:endParaRPr lang="en-GB" altLang="en-US"/>
          </a:p>
        </p:txBody>
      </p:sp>
    </p:spTree>
    <p:extLst>
      <p:ext uri="{BB962C8B-B14F-4D97-AF65-F5344CB8AC3E}">
        <p14:creationId xmlns:p14="http://schemas.microsoft.com/office/powerpoint/2010/main" val="319739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1"/>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5002787-D2B8-700C-FA9B-4297EA914487}"/>
              </a:ext>
            </a:extLst>
          </p:cNvPr>
          <p:cNvSpPr>
            <a:spLocks noGrp="1"/>
          </p:cNvSpPr>
          <p:nvPr>
            <p:ph type="dt" sz="half" idx="10"/>
          </p:nvPr>
        </p:nvSpPr>
        <p:spPr/>
        <p:txBody>
          <a:bodyPr/>
          <a:lstStyle>
            <a:lvl1pPr>
              <a:defRPr/>
            </a:lvl1pPr>
          </a:lstStyle>
          <a:p>
            <a:pPr>
              <a:defRPr/>
            </a:pPr>
            <a:fld id="{281FBD3E-6890-0A48-A10E-430DC1F82FF3}" type="datetimeFigureOut">
              <a:rPr lang="en-GB"/>
              <a:pPr>
                <a:defRPr/>
              </a:pPr>
              <a:t>05/02/2024</a:t>
            </a:fld>
            <a:endParaRPr lang="en-GB" dirty="0"/>
          </a:p>
        </p:txBody>
      </p:sp>
      <p:sp>
        <p:nvSpPr>
          <p:cNvPr id="5" name="Footer Placeholder 9">
            <a:extLst>
              <a:ext uri="{FF2B5EF4-FFF2-40B4-BE49-F238E27FC236}">
                <a16:creationId xmlns:a16="http://schemas.microsoft.com/office/drawing/2014/main" id="{8FF727F4-D83D-8D10-2C24-0216766731C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1">
            <a:extLst>
              <a:ext uri="{FF2B5EF4-FFF2-40B4-BE49-F238E27FC236}">
                <a16:creationId xmlns:a16="http://schemas.microsoft.com/office/drawing/2014/main" id="{70090290-0201-CB46-897D-3387E4D51D8A}"/>
              </a:ext>
            </a:extLst>
          </p:cNvPr>
          <p:cNvSpPr>
            <a:spLocks noGrp="1"/>
          </p:cNvSpPr>
          <p:nvPr>
            <p:ph type="sldNum" sz="quarter" idx="12"/>
          </p:nvPr>
        </p:nvSpPr>
        <p:spPr/>
        <p:txBody>
          <a:bodyPr/>
          <a:lstStyle>
            <a:lvl1pPr>
              <a:defRPr/>
            </a:lvl1pPr>
          </a:lstStyle>
          <a:p>
            <a:fld id="{43184830-6B2E-9D48-A290-5373EB97452B}" type="slidenum">
              <a:rPr lang="en-GB" altLang="en-US"/>
              <a:pPr/>
              <a:t>‹#›</a:t>
            </a:fld>
            <a:endParaRPr lang="en-GB" altLang="en-US"/>
          </a:p>
        </p:txBody>
      </p:sp>
    </p:spTree>
    <p:extLst>
      <p:ext uri="{BB962C8B-B14F-4D97-AF65-F5344CB8AC3E}">
        <p14:creationId xmlns:p14="http://schemas.microsoft.com/office/powerpoint/2010/main" val="138383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784E1B-1485-5945-FB5D-C9903CABCA40}"/>
              </a:ext>
            </a:extLst>
          </p:cNvPr>
          <p:cNvSpPr>
            <a:spLocks noGrp="1"/>
          </p:cNvSpPr>
          <p:nvPr>
            <p:ph type="dt" sz="half" idx="10"/>
          </p:nvPr>
        </p:nvSpPr>
        <p:spPr/>
        <p:txBody>
          <a:bodyPr/>
          <a:lstStyle>
            <a:lvl1pPr>
              <a:defRPr/>
            </a:lvl1pPr>
          </a:lstStyle>
          <a:p>
            <a:pPr>
              <a:defRPr/>
            </a:pPr>
            <a:fld id="{E0DD15BD-7911-9A40-BC27-E7B27307CB37}"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A29932E5-7CF9-11E8-E53D-5F82A39AB28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5B2B74-883F-6AEF-B1D9-2CDCB8D8EAB1}"/>
              </a:ext>
            </a:extLst>
          </p:cNvPr>
          <p:cNvSpPr>
            <a:spLocks noGrp="1"/>
          </p:cNvSpPr>
          <p:nvPr>
            <p:ph type="sldNum" sz="quarter" idx="12"/>
          </p:nvPr>
        </p:nvSpPr>
        <p:spPr/>
        <p:txBody>
          <a:bodyPr/>
          <a:lstStyle>
            <a:lvl1pPr>
              <a:defRPr/>
            </a:lvl1pPr>
          </a:lstStyle>
          <a:p>
            <a:fld id="{87601939-EF07-EB4F-9F07-AB8390DA14B0}" type="slidenum">
              <a:rPr lang="en-GB" altLang="en-US"/>
              <a:pPr/>
              <a:t>‹#›</a:t>
            </a:fld>
            <a:endParaRPr lang="en-GB" altLang="en-US"/>
          </a:p>
        </p:txBody>
      </p:sp>
    </p:spTree>
    <p:extLst>
      <p:ext uri="{BB962C8B-B14F-4D97-AF65-F5344CB8AC3E}">
        <p14:creationId xmlns:p14="http://schemas.microsoft.com/office/powerpoint/2010/main" val="96118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1EC58-C47B-CB90-1107-BB6E5ED61340}"/>
              </a:ext>
            </a:extLst>
          </p:cNvPr>
          <p:cNvSpPr>
            <a:spLocks noGrp="1"/>
          </p:cNvSpPr>
          <p:nvPr>
            <p:ph type="dt" sz="half" idx="10"/>
          </p:nvPr>
        </p:nvSpPr>
        <p:spPr/>
        <p:txBody>
          <a:bodyPr/>
          <a:lstStyle>
            <a:lvl1pPr>
              <a:defRPr/>
            </a:lvl1pPr>
          </a:lstStyle>
          <a:p>
            <a:pPr>
              <a:defRPr/>
            </a:pPr>
            <a:fld id="{C6225ADC-5A1F-414E-A694-461C6158A11A}"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25FE2419-14DA-9ECC-93EE-C98CCA5A92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043CDB6-16CC-B14C-DDE3-34588BF8992B}"/>
              </a:ext>
            </a:extLst>
          </p:cNvPr>
          <p:cNvSpPr>
            <a:spLocks noGrp="1"/>
          </p:cNvSpPr>
          <p:nvPr>
            <p:ph type="sldNum" sz="quarter" idx="12"/>
          </p:nvPr>
        </p:nvSpPr>
        <p:spPr/>
        <p:txBody>
          <a:bodyPr/>
          <a:lstStyle>
            <a:lvl1pPr>
              <a:defRPr/>
            </a:lvl1pPr>
          </a:lstStyle>
          <a:p>
            <a:fld id="{218C4D26-533A-A646-987C-17E129CCE3A1}" type="slidenum">
              <a:rPr lang="en-GB" altLang="en-US"/>
              <a:pPr/>
              <a:t>‹#›</a:t>
            </a:fld>
            <a:endParaRPr lang="en-GB" altLang="en-US"/>
          </a:p>
        </p:txBody>
      </p:sp>
    </p:spTree>
    <p:extLst>
      <p:ext uri="{BB962C8B-B14F-4D97-AF65-F5344CB8AC3E}">
        <p14:creationId xmlns:p14="http://schemas.microsoft.com/office/powerpoint/2010/main" val="3708423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4033A-5169-D7DE-60FB-24457C4C9B68}"/>
              </a:ext>
            </a:extLst>
          </p:cNvPr>
          <p:cNvSpPr>
            <a:spLocks noGrp="1"/>
          </p:cNvSpPr>
          <p:nvPr>
            <p:ph type="dt" sz="half" idx="10"/>
          </p:nvPr>
        </p:nvSpPr>
        <p:spPr/>
        <p:txBody>
          <a:bodyPr/>
          <a:lstStyle>
            <a:lvl1pPr>
              <a:defRPr/>
            </a:lvl1pPr>
          </a:lstStyle>
          <a:p>
            <a:pPr>
              <a:defRPr/>
            </a:pPr>
            <a:fld id="{198B04D5-3947-1E41-A42A-64C086C5413B}"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C57DD92F-818A-3986-7D04-4088CB7FD8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7A87CC-E27E-CFE7-5907-E22952EB7D40}"/>
              </a:ext>
            </a:extLst>
          </p:cNvPr>
          <p:cNvSpPr>
            <a:spLocks noGrp="1"/>
          </p:cNvSpPr>
          <p:nvPr>
            <p:ph type="sldNum" sz="quarter" idx="12"/>
          </p:nvPr>
        </p:nvSpPr>
        <p:spPr/>
        <p:txBody>
          <a:bodyPr/>
          <a:lstStyle>
            <a:lvl1pPr>
              <a:defRPr/>
            </a:lvl1pPr>
          </a:lstStyle>
          <a:p>
            <a:fld id="{9BCC72BF-3131-1949-9868-B4F632A8AF31}" type="slidenum">
              <a:rPr lang="en-GB" altLang="en-US"/>
              <a:pPr/>
              <a:t>‹#›</a:t>
            </a:fld>
            <a:endParaRPr lang="en-GB" altLang="en-US"/>
          </a:p>
        </p:txBody>
      </p:sp>
    </p:spTree>
    <p:extLst>
      <p:ext uri="{BB962C8B-B14F-4D97-AF65-F5344CB8AC3E}">
        <p14:creationId xmlns:p14="http://schemas.microsoft.com/office/powerpoint/2010/main" val="338158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8B4D993-D5B2-0E80-D754-AEB85622D24F}"/>
              </a:ext>
            </a:extLst>
          </p:cNvPr>
          <p:cNvSpPr>
            <a:spLocks noGrp="1"/>
          </p:cNvSpPr>
          <p:nvPr>
            <p:ph type="dt" sz="half" idx="10"/>
          </p:nvPr>
        </p:nvSpPr>
        <p:spPr/>
        <p:txBody>
          <a:bodyPr/>
          <a:lstStyle>
            <a:lvl1pPr>
              <a:defRPr/>
            </a:lvl1pPr>
          </a:lstStyle>
          <a:p>
            <a:pPr>
              <a:defRPr/>
            </a:pPr>
            <a:fld id="{78DA64AB-69D1-B946-97D4-944F590FE820}" type="datetimeFigureOut">
              <a:rPr lang="en-GB"/>
              <a:pPr>
                <a:defRPr/>
              </a:pPr>
              <a:t>05/02/2024</a:t>
            </a:fld>
            <a:endParaRPr lang="en-GB" dirty="0"/>
          </a:p>
        </p:txBody>
      </p:sp>
      <p:sp>
        <p:nvSpPr>
          <p:cNvPr id="6" name="Footer Placeholder 4">
            <a:extLst>
              <a:ext uri="{FF2B5EF4-FFF2-40B4-BE49-F238E27FC236}">
                <a16:creationId xmlns:a16="http://schemas.microsoft.com/office/drawing/2014/main" id="{16500AF0-C066-41D9-E816-35B35C4F2C6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DB50C3-2FE5-4C4F-E4AA-692EA6FF6F50}"/>
              </a:ext>
            </a:extLst>
          </p:cNvPr>
          <p:cNvSpPr>
            <a:spLocks noGrp="1"/>
          </p:cNvSpPr>
          <p:nvPr>
            <p:ph type="sldNum" sz="quarter" idx="12"/>
          </p:nvPr>
        </p:nvSpPr>
        <p:spPr/>
        <p:txBody>
          <a:bodyPr/>
          <a:lstStyle>
            <a:lvl1pPr>
              <a:defRPr/>
            </a:lvl1pPr>
          </a:lstStyle>
          <a:p>
            <a:fld id="{39037171-389A-F64B-81FA-0733FC1AB7C0}" type="slidenum">
              <a:rPr lang="en-GB" altLang="en-US"/>
              <a:pPr/>
              <a:t>‹#›</a:t>
            </a:fld>
            <a:endParaRPr lang="en-GB" altLang="en-US"/>
          </a:p>
        </p:txBody>
      </p:sp>
    </p:spTree>
    <p:extLst>
      <p:ext uri="{BB962C8B-B14F-4D97-AF65-F5344CB8AC3E}">
        <p14:creationId xmlns:p14="http://schemas.microsoft.com/office/powerpoint/2010/main" val="187750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A463525-FAA6-466C-5F0C-FFAF23E7AF6B}"/>
              </a:ext>
            </a:extLst>
          </p:cNvPr>
          <p:cNvSpPr>
            <a:spLocks noGrp="1"/>
          </p:cNvSpPr>
          <p:nvPr>
            <p:ph type="dt" sz="half" idx="10"/>
          </p:nvPr>
        </p:nvSpPr>
        <p:spPr/>
        <p:txBody>
          <a:bodyPr/>
          <a:lstStyle>
            <a:lvl1pPr>
              <a:defRPr/>
            </a:lvl1pPr>
          </a:lstStyle>
          <a:p>
            <a:pPr>
              <a:defRPr/>
            </a:pPr>
            <a:fld id="{0058AA05-B3F9-F843-BCB9-6AB9A2897DB7}" type="datetimeFigureOut">
              <a:rPr lang="en-GB"/>
              <a:pPr>
                <a:defRPr/>
              </a:pPr>
              <a:t>05/02/2024</a:t>
            </a:fld>
            <a:endParaRPr lang="en-GB" dirty="0"/>
          </a:p>
        </p:txBody>
      </p:sp>
      <p:sp>
        <p:nvSpPr>
          <p:cNvPr id="8" name="Footer Placeholder 4">
            <a:extLst>
              <a:ext uri="{FF2B5EF4-FFF2-40B4-BE49-F238E27FC236}">
                <a16:creationId xmlns:a16="http://schemas.microsoft.com/office/drawing/2014/main" id="{12786B42-5EDC-44B3-C3E5-76B97298CB5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74999EF-F004-E74B-17DD-5819DA27B13B}"/>
              </a:ext>
            </a:extLst>
          </p:cNvPr>
          <p:cNvSpPr>
            <a:spLocks noGrp="1"/>
          </p:cNvSpPr>
          <p:nvPr>
            <p:ph type="sldNum" sz="quarter" idx="12"/>
          </p:nvPr>
        </p:nvSpPr>
        <p:spPr/>
        <p:txBody>
          <a:bodyPr/>
          <a:lstStyle>
            <a:lvl1pPr>
              <a:defRPr/>
            </a:lvl1pPr>
          </a:lstStyle>
          <a:p>
            <a:fld id="{7CA4E667-E951-AB4B-8175-E900E8A2C6AA}" type="slidenum">
              <a:rPr lang="en-GB" altLang="en-US"/>
              <a:pPr/>
              <a:t>‹#›</a:t>
            </a:fld>
            <a:endParaRPr lang="en-GB" altLang="en-US"/>
          </a:p>
        </p:txBody>
      </p:sp>
    </p:spTree>
    <p:extLst>
      <p:ext uri="{BB962C8B-B14F-4D97-AF65-F5344CB8AC3E}">
        <p14:creationId xmlns:p14="http://schemas.microsoft.com/office/powerpoint/2010/main" val="422438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015A91B-826E-F1A9-48E9-6617DDD9E4C9}"/>
              </a:ext>
            </a:extLst>
          </p:cNvPr>
          <p:cNvSpPr>
            <a:spLocks noGrp="1"/>
          </p:cNvSpPr>
          <p:nvPr>
            <p:ph type="dt" sz="half" idx="10"/>
          </p:nvPr>
        </p:nvSpPr>
        <p:spPr/>
        <p:txBody>
          <a:bodyPr/>
          <a:lstStyle>
            <a:lvl1pPr>
              <a:defRPr/>
            </a:lvl1pPr>
          </a:lstStyle>
          <a:p>
            <a:pPr>
              <a:defRPr/>
            </a:pPr>
            <a:fld id="{11D8E2DF-4A8A-0040-A2D1-F259F6CA74F4}" type="datetimeFigureOut">
              <a:rPr lang="en-GB"/>
              <a:pPr>
                <a:defRPr/>
              </a:pPr>
              <a:t>05/02/2024</a:t>
            </a:fld>
            <a:endParaRPr lang="en-GB" dirty="0"/>
          </a:p>
        </p:txBody>
      </p:sp>
      <p:sp>
        <p:nvSpPr>
          <p:cNvPr id="4" name="Footer Placeholder 4">
            <a:extLst>
              <a:ext uri="{FF2B5EF4-FFF2-40B4-BE49-F238E27FC236}">
                <a16:creationId xmlns:a16="http://schemas.microsoft.com/office/drawing/2014/main" id="{AA8BFAD9-8D4A-EB55-0CCF-350B8B20395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16BEA4D-8A66-F9B7-1ADA-D0FFB910D683}"/>
              </a:ext>
            </a:extLst>
          </p:cNvPr>
          <p:cNvSpPr>
            <a:spLocks noGrp="1"/>
          </p:cNvSpPr>
          <p:nvPr>
            <p:ph type="sldNum" sz="quarter" idx="12"/>
          </p:nvPr>
        </p:nvSpPr>
        <p:spPr/>
        <p:txBody>
          <a:bodyPr/>
          <a:lstStyle>
            <a:lvl1pPr>
              <a:defRPr/>
            </a:lvl1pPr>
          </a:lstStyle>
          <a:p>
            <a:fld id="{200C456F-D251-284E-9349-86C89ECD0926}" type="slidenum">
              <a:rPr lang="en-GB" altLang="en-US"/>
              <a:pPr/>
              <a:t>‹#›</a:t>
            </a:fld>
            <a:endParaRPr lang="en-GB" altLang="en-US"/>
          </a:p>
        </p:txBody>
      </p:sp>
    </p:spTree>
    <p:extLst>
      <p:ext uri="{BB962C8B-B14F-4D97-AF65-F5344CB8AC3E}">
        <p14:creationId xmlns:p14="http://schemas.microsoft.com/office/powerpoint/2010/main" val="327823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9246E2-90FB-B3BB-7E0D-E477B417A5F7}"/>
              </a:ext>
            </a:extLst>
          </p:cNvPr>
          <p:cNvSpPr>
            <a:spLocks noGrp="1"/>
          </p:cNvSpPr>
          <p:nvPr>
            <p:ph type="dt" sz="half" idx="10"/>
          </p:nvPr>
        </p:nvSpPr>
        <p:spPr/>
        <p:txBody>
          <a:bodyPr/>
          <a:lstStyle>
            <a:lvl1pPr>
              <a:defRPr/>
            </a:lvl1pPr>
          </a:lstStyle>
          <a:p>
            <a:pPr>
              <a:defRPr/>
            </a:pPr>
            <a:fld id="{B6E9E396-5B68-E64E-8EB4-CCE387646FA6}" type="datetimeFigureOut">
              <a:rPr lang="en-GB"/>
              <a:pPr>
                <a:defRPr/>
              </a:pPr>
              <a:t>05/02/2024</a:t>
            </a:fld>
            <a:endParaRPr lang="en-GB" dirty="0"/>
          </a:p>
        </p:txBody>
      </p:sp>
      <p:sp>
        <p:nvSpPr>
          <p:cNvPr id="3" name="Footer Placeholder 4">
            <a:extLst>
              <a:ext uri="{FF2B5EF4-FFF2-40B4-BE49-F238E27FC236}">
                <a16:creationId xmlns:a16="http://schemas.microsoft.com/office/drawing/2014/main" id="{88B810D1-288D-4423-5847-11655CD50D9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25F22F4-4A7B-C6B0-56F0-758055060A96}"/>
              </a:ext>
            </a:extLst>
          </p:cNvPr>
          <p:cNvSpPr>
            <a:spLocks noGrp="1"/>
          </p:cNvSpPr>
          <p:nvPr>
            <p:ph type="sldNum" sz="quarter" idx="12"/>
          </p:nvPr>
        </p:nvSpPr>
        <p:spPr/>
        <p:txBody>
          <a:bodyPr/>
          <a:lstStyle>
            <a:lvl1pPr>
              <a:defRPr/>
            </a:lvl1pPr>
          </a:lstStyle>
          <a:p>
            <a:fld id="{D3EBAB91-3851-1542-9902-E0B5C6B63F2D}" type="slidenum">
              <a:rPr lang="en-GB" altLang="en-US"/>
              <a:pPr/>
              <a:t>‹#›</a:t>
            </a:fld>
            <a:endParaRPr lang="en-GB" altLang="en-US"/>
          </a:p>
        </p:txBody>
      </p:sp>
    </p:spTree>
    <p:extLst>
      <p:ext uri="{BB962C8B-B14F-4D97-AF65-F5344CB8AC3E}">
        <p14:creationId xmlns:p14="http://schemas.microsoft.com/office/powerpoint/2010/main" val="4022744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A8C5E9-7552-9DFC-223A-92F64D899704}"/>
              </a:ext>
            </a:extLst>
          </p:cNvPr>
          <p:cNvSpPr>
            <a:spLocks noGrp="1"/>
          </p:cNvSpPr>
          <p:nvPr>
            <p:ph type="dt" sz="half" idx="10"/>
          </p:nvPr>
        </p:nvSpPr>
        <p:spPr/>
        <p:txBody>
          <a:bodyPr/>
          <a:lstStyle>
            <a:lvl1pPr>
              <a:defRPr/>
            </a:lvl1pPr>
          </a:lstStyle>
          <a:p>
            <a:pPr>
              <a:defRPr/>
            </a:pPr>
            <a:fld id="{0050B3AD-7451-2F41-93FA-7245EBC68F10}" type="datetimeFigureOut">
              <a:rPr lang="en-GB"/>
              <a:pPr>
                <a:defRPr/>
              </a:pPr>
              <a:t>05/02/2024</a:t>
            </a:fld>
            <a:endParaRPr lang="en-GB" dirty="0"/>
          </a:p>
        </p:txBody>
      </p:sp>
      <p:sp>
        <p:nvSpPr>
          <p:cNvPr id="6" name="Footer Placeholder 4">
            <a:extLst>
              <a:ext uri="{FF2B5EF4-FFF2-40B4-BE49-F238E27FC236}">
                <a16:creationId xmlns:a16="http://schemas.microsoft.com/office/drawing/2014/main" id="{65F5A19A-59DE-56C1-BB1F-F4D12F0DB20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48D90BB-3840-1C98-9F6E-04C22AD48CD1}"/>
              </a:ext>
            </a:extLst>
          </p:cNvPr>
          <p:cNvSpPr>
            <a:spLocks noGrp="1"/>
          </p:cNvSpPr>
          <p:nvPr>
            <p:ph type="sldNum" sz="quarter" idx="12"/>
          </p:nvPr>
        </p:nvSpPr>
        <p:spPr/>
        <p:txBody>
          <a:bodyPr/>
          <a:lstStyle>
            <a:lvl1pPr>
              <a:defRPr/>
            </a:lvl1pPr>
          </a:lstStyle>
          <a:p>
            <a:fld id="{8A3299DB-0009-CC49-87B8-FF20898AA430}" type="slidenum">
              <a:rPr lang="en-GB" altLang="en-US"/>
              <a:pPr/>
              <a:t>‹#›</a:t>
            </a:fld>
            <a:endParaRPr lang="en-GB" altLang="en-US"/>
          </a:p>
        </p:txBody>
      </p:sp>
    </p:spTree>
    <p:extLst>
      <p:ext uri="{BB962C8B-B14F-4D97-AF65-F5344CB8AC3E}">
        <p14:creationId xmlns:p14="http://schemas.microsoft.com/office/powerpoint/2010/main" val="22267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32AD40A0-0A54-72ED-E85C-92C14C37C22C}"/>
              </a:ext>
            </a:extLst>
          </p:cNvPr>
          <p:cNvSpPr>
            <a:spLocks noGrp="1"/>
          </p:cNvSpPr>
          <p:nvPr>
            <p:ph type="dt" sz="half" idx="10"/>
          </p:nvPr>
        </p:nvSpPr>
        <p:spPr/>
        <p:txBody>
          <a:bodyPr/>
          <a:lstStyle>
            <a:lvl1pPr>
              <a:defRPr/>
            </a:lvl1pPr>
          </a:lstStyle>
          <a:p>
            <a:pPr>
              <a:defRPr/>
            </a:pPr>
            <a:fld id="{07F0A55F-ECC3-D748-947F-719988AB32CC}" type="datetimeFigureOut">
              <a:rPr lang="en-GB"/>
              <a:pPr>
                <a:defRPr/>
              </a:pPr>
              <a:t>05/02/2024</a:t>
            </a:fld>
            <a:endParaRPr lang="en-GB" dirty="0"/>
          </a:p>
        </p:txBody>
      </p:sp>
      <p:sp>
        <p:nvSpPr>
          <p:cNvPr id="5" name="Footer Placeholder 9">
            <a:extLst>
              <a:ext uri="{FF2B5EF4-FFF2-40B4-BE49-F238E27FC236}">
                <a16:creationId xmlns:a16="http://schemas.microsoft.com/office/drawing/2014/main" id="{83AE9A17-7C9C-E147-D0A4-89E1B22E4B2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1">
            <a:extLst>
              <a:ext uri="{FF2B5EF4-FFF2-40B4-BE49-F238E27FC236}">
                <a16:creationId xmlns:a16="http://schemas.microsoft.com/office/drawing/2014/main" id="{3D8750C0-810A-661F-CB66-53CB7B431E33}"/>
              </a:ext>
            </a:extLst>
          </p:cNvPr>
          <p:cNvSpPr>
            <a:spLocks noGrp="1"/>
          </p:cNvSpPr>
          <p:nvPr>
            <p:ph type="sldNum" sz="quarter" idx="12"/>
          </p:nvPr>
        </p:nvSpPr>
        <p:spPr/>
        <p:txBody>
          <a:bodyPr/>
          <a:lstStyle>
            <a:lvl1pPr>
              <a:defRPr/>
            </a:lvl1pPr>
          </a:lstStyle>
          <a:p>
            <a:fld id="{EE9AB455-F84C-2548-B4D3-D6D96F111FA8}" type="slidenum">
              <a:rPr lang="en-GB" altLang="en-US"/>
              <a:pPr/>
              <a:t>‹#›</a:t>
            </a:fld>
            <a:endParaRPr lang="en-GB" altLang="en-US"/>
          </a:p>
        </p:txBody>
      </p:sp>
    </p:spTree>
    <p:extLst>
      <p:ext uri="{BB962C8B-B14F-4D97-AF65-F5344CB8AC3E}">
        <p14:creationId xmlns:p14="http://schemas.microsoft.com/office/powerpoint/2010/main" val="156619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F11F81-6FAE-583D-440C-D0B68A66D874}"/>
              </a:ext>
            </a:extLst>
          </p:cNvPr>
          <p:cNvSpPr>
            <a:spLocks noGrp="1"/>
          </p:cNvSpPr>
          <p:nvPr>
            <p:ph type="dt" sz="half" idx="10"/>
          </p:nvPr>
        </p:nvSpPr>
        <p:spPr/>
        <p:txBody>
          <a:bodyPr/>
          <a:lstStyle>
            <a:lvl1pPr>
              <a:defRPr/>
            </a:lvl1pPr>
          </a:lstStyle>
          <a:p>
            <a:pPr>
              <a:defRPr/>
            </a:pPr>
            <a:fld id="{D428CF37-3964-8B4A-8326-3940BF66ABAF}" type="datetimeFigureOut">
              <a:rPr lang="en-GB"/>
              <a:pPr>
                <a:defRPr/>
              </a:pPr>
              <a:t>05/02/2024</a:t>
            </a:fld>
            <a:endParaRPr lang="en-GB" dirty="0"/>
          </a:p>
        </p:txBody>
      </p:sp>
      <p:sp>
        <p:nvSpPr>
          <p:cNvPr id="6" name="Footer Placeholder 4">
            <a:extLst>
              <a:ext uri="{FF2B5EF4-FFF2-40B4-BE49-F238E27FC236}">
                <a16:creationId xmlns:a16="http://schemas.microsoft.com/office/drawing/2014/main" id="{9D5E4C51-1B4C-840D-BF77-8C5EB47B955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7E124FD-AE89-C334-D71A-A93A43C3693A}"/>
              </a:ext>
            </a:extLst>
          </p:cNvPr>
          <p:cNvSpPr>
            <a:spLocks noGrp="1"/>
          </p:cNvSpPr>
          <p:nvPr>
            <p:ph type="sldNum" sz="quarter" idx="12"/>
          </p:nvPr>
        </p:nvSpPr>
        <p:spPr/>
        <p:txBody>
          <a:bodyPr/>
          <a:lstStyle>
            <a:lvl1pPr>
              <a:defRPr/>
            </a:lvl1pPr>
          </a:lstStyle>
          <a:p>
            <a:fld id="{809E96E9-B48C-1549-87E9-0C19B9BAEE42}" type="slidenum">
              <a:rPr lang="en-GB" altLang="en-US"/>
              <a:pPr/>
              <a:t>‹#›</a:t>
            </a:fld>
            <a:endParaRPr lang="en-GB" altLang="en-US"/>
          </a:p>
        </p:txBody>
      </p:sp>
    </p:spTree>
    <p:extLst>
      <p:ext uri="{BB962C8B-B14F-4D97-AF65-F5344CB8AC3E}">
        <p14:creationId xmlns:p14="http://schemas.microsoft.com/office/powerpoint/2010/main" val="2384422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341B0-9F92-5BD3-A2E1-6DE16BDE62FF}"/>
              </a:ext>
            </a:extLst>
          </p:cNvPr>
          <p:cNvSpPr>
            <a:spLocks noGrp="1"/>
          </p:cNvSpPr>
          <p:nvPr>
            <p:ph type="dt" sz="half" idx="10"/>
          </p:nvPr>
        </p:nvSpPr>
        <p:spPr/>
        <p:txBody>
          <a:bodyPr/>
          <a:lstStyle>
            <a:lvl1pPr>
              <a:defRPr/>
            </a:lvl1pPr>
          </a:lstStyle>
          <a:p>
            <a:pPr>
              <a:defRPr/>
            </a:pPr>
            <a:fld id="{7DB22FE7-28EA-874A-A2EB-8BB3B4BB15CA}"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2C882D25-DFED-7ECF-A8AF-0CE85F8BF72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36ADB02-1EF6-314A-C0E0-169F8852BA74}"/>
              </a:ext>
            </a:extLst>
          </p:cNvPr>
          <p:cNvSpPr>
            <a:spLocks noGrp="1"/>
          </p:cNvSpPr>
          <p:nvPr>
            <p:ph type="sldNum" sz="quarter" idx="12"/>
          </p:nvPr>
        </p:nvSpPr>
        <p:spPr/>
        <p:txBody>
          <a:bodyPr/>
          <a:lstStyle>
            <a:lvl1pPr>
              <a:defRPr/>
            </a:lvl1pPr>
          </a:lstStyle>
          <a:p>
            <a:fld id="{40D21100-EE33-9943-A103-480985FCA72A}" type="slidenum">
              <a:rPr lang="en-GB" altLang="en-US"/>
              <a:pPr/>
              <a:t>‹#›</a:t>
            </a:fld>
            <a:endParaRPr lang="en-GB" altLang="en-US"/>
          </a:p>
        </p:txBody>
      </p:sp>
    </p:spTree>
    <p:extLst>
      <p:ext uri="{BB962C8B-B14F-4D97-AF65-F5344CB8AC3E}">
        <p14:creationId xmlns:p14="http://schemas.microsoft.com/office/powerpoint/2010/main" val="43755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2"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27E8B-2028-FD6B-4D1E-BA3E80B12DB9}"/>
              </a:ext>
            </a:extLst>
          </p:cNvPr>
          <p:cNvSpPr>
            <a:spLocks noGrp="1"/>
          </p:cNvSpPr>
          <p:nvPr>
            <p:ph type="dt" sz="half" idx="10"/>
          </p:nvPr>
        </p:nvSpPr>
        <p:spPr/>
        <p:txBody>
          <a:bodyPr/>
          <a:lstStyle>
            <a:lvl1pPr>
              <a:defRPr/>
            </a:lvl1pPr>
          </a:lstStyle>
          <a:p>
            <a:pPr>
              <a:defRPr/>
            </a:pPr>
            <a:fld id="{46BCCD39-5618-3644-9E8E-8F1723F6F748}"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A67EC1D7-20D6-3E00-0D67-EA4A4C6A8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40A4A71-6BE3-3648-E461-52B896EF4A8F}"/>
              </a:ext>
            </a:extLst>
          </p:cNvPr>
          <p:cNvSpPr>
            <a:spLocks noGrp="1"/>
          </p:cNvSpPr>
          <p:nvPr>
            <p:ph type="sldNum" sz="quarter" idx="12"/>
          </p:nvPr>
        </p:nvSpPr>
        <p:spPr/>
        <p:txBody>
          <a:bodyPr/>
          <a:lstStyle>
            <a:lvl1pPr>
              <a:defRPr/>
            </a:lvl1pPr>
          </a:lstStyle>
          <a:p>
            <a:fld id="{BA156F62-9C5C-644E-9D7A-342EB5D7BFCC}" type="slidenum">
              <a:rPr lang="en-GB" altLang="en-US"/>
              <a:pPr/>
              <a:t>‹#›</a:t>
            </a:fld>
            <a:endParaRPr lang="en-GB" altLang="en-US"/>
          </a:p>
        </p:txBody>
      </p:sp>
    </p:spTree>
    <p:extLst>
      <p:ext uri="{BB962C8B-B14F-4D97-AF65-F5344CB8AC3E}">
        <p14:creationId xmlns:p14="http://schemas.microsoft.com/office/powerpoint/2010/main" val="104034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BC399-D3ED-9856-DBEE-3EE6CD588B88}"/>
              </a:ext>
            </a:extLst>
          </p:cNvPr>
          <p:cNvSpPr/>
          <p:nvPr/>
        </p:nvSpPr>
        <p:spPr>
          <a:xfrm>
            <a:off x="2284413"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1BE805DB-48EC-8ACF-E02B-AAE4502061BD}"/>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a:extLst>
              <a:ext uri="{FF2B5EF4-FFF2-40B4-BE49-F238E27FC236}">
                <a16:creationId xmlns:a16="http://schemas.microsoft.com/office/drawing/2014/main" id="{D272BA4E-2FEF-10F2-605B-200FC60C8C19}"/>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ABA3CBEE-B979-7DCB-2A40-9194E328BD6C}"/>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7672F3C7-98F9-7D0D-5279-C032F8240B50}"/>
              </a:ext>
            </a:extLst>
          </p:cNvPr>
          <p:cNvSpPr>
            <a:spLocks noGrp="1"/>
          </p:cNvSpPr>
          <p:nvPr>
            <p:ph type="dt" sz="half" idx="10"/>
          </p:nvPr>
        </p:nvSpPr>
        <p:spPr/>
        <p:txBody>
          <a:bodyPr/>
          <a:lstStyle>
            <a:lvl1pPr>
              <a:defRPr/>
            </a:lvl1pPr>
            <a:extLst/>
          </a:lstStyle>
          <a:p>
            <a:pPr>
              <a:defRPr/>
            </a:pPr>
            <a:fld id="{E164B8E6-1622-DB4B-9586-68A70D53A4A8}" type="datetimeFigureOut">
              <a:rPr lang="en-GB"/>
              <a:pPr>
                <a:defRPr/>
              </a:pPr>
              <a:t>05/02/2024</a:t>
            </a:fld>
            <a:endParaRPr lang="en-GB" dirty="0"/>
          </a:p>
        </p:txBody>
      </p:sp>
      <p:sp>
        <p:nvSpPr>
          <p:cNvPr id="9" name="Footer Placeholder 4">
            <a:extLst>
              <a:ext uri="{FF2B5EF4-FFF2-40B4-BE49-F238E27FC236}">
                <a16:creationId xmlns:a16="http://schemas.microsoft.com/office/drawing/2014/main" id="{E243C740-CAAD-A1B4-E7C3-7F7928E94C63}"/>
              </a:ext>
            </a:extLst>
          </p:cNvPr>
          <p:cNvSpPr>
            <a:spLocks noGrp="1"/>
          </p:cNvSpPr>
          <p:nvPr>
            <p:ph type="ftr" sz="quarter" idx="11"/>
          </p:nvPr>
        </p:nvSpPr>
        <p:spPr/>
        <p:txBody>
          <a:bodyPr/>
          <a:lstStyle>
            <a:lvl1pPr>
              <a:defRPr/>
            </a:lvl1pPr>
            <a:extLst/>
          </a:lstStyle>
          <a:p>
            <a:pPr>
              <a:defRPr/>
            </a:pPr>
            <a:endParaRPr lang="en-GB"/>
          </a:p>
        </p:txBody>
      </p:sp>
      <p:sp>
        <p:nvSpPr>
          <p:cNvPr id="10" name="Slide Number Placeholder 5">
            <a:extLst>
              <a:ext uri="{FF2B5EF4-FFF2-40B4-BE49-F238E27FC236}">
                <a16:creationId xmlns:a16="http://schemas.microsoft.com/office/drawing/2014/main" id="{182F2282-5657-B2AE-AC77-689CAF979AB2}"/>
              </a:ext>
            </a:extLst>
          </p:cNvPr>
          <p:cNvSpPr>
            <a:spLocks noGrp="1"/>
          </p:cNvSpPr>
          <p:nvPr>
            <p:ph type="sldNum" sz="quarter" idx="12"/>
          </p:nvPr>
        </p:nvSpPr>
        <p:spPr/>
        <p:txBody>
          <a:bodyPr/>
          <a:lstStyle>
            <a:lvl1pPr>
              <a:defRPr/>
            </a:lvl1pPr>
          </a:lstStyle>
          <a:p>
            <a:fld id="{FDB5D8FB-28E8-2641-99D5-3D57BD2D3CC4}" type="slidenum">
              <a:rPr lang="en-GB" altLang="en-US"/>
              <a:pPr/>
              <a:t>‹#›</a:t>
            </a:fld>
            <a:endParaRPr lang="en-GB" altLang="en-US"/>
          </a:p>
        </p:txBody>
      </p:sp>
    </p:spTree>
    <p:extLst>
      <p:ext uri="{BB962C8B-B14F-4D97-AF65-F5344CB8AC3E}">
        <p14:creationId xmlns:p14="http://schemas.microsoft.com/office/powerpoint/2010/main" val="191959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A3B290A3-599F-93CA-B26A-FB4082C4D28F}"/>
              </a:ext>
            </a:extLst>
          </p:cNvPr>
          <p:cNvSpPr>
            <a:spLocks noGrp="1"/>
          </p:cNvSpPr>
          <p:nvPr>
            <p:ph type="dt" sz="half" idx="10"/>
          </p:nvPr>
        </p:nvSpPr>
        <p:spPr/>
        <p:txBody>
          <a:bodyPr/>
          <a:lstStyle>
            <a:lvl1pPr>
              <a:defRPr/>
            </a:lvl1pPr>
          </a:lstStyle>
          <a:p>
            <a:pPr>
              <a:defRPr/>
            </a:pPr>
            <a:fld id="{8AE5C9D2-A607-354D-BA0C-8653EFBE54C1}" type="datetimeFigureOut">
              <a:rPr lang="en-GB"/>
              <a:pPr>
                <a:defRPr/>
              </a:pPr>
              <a:t>05/02/2024</a:t>
            </a:fld>
            <a:endParaRPr lang="en-GB" dirty="0"/>
          </a:p>
        </p:txBody>
      </p:sp>
      <p:sp>
        <p:nvSpPr>
          <p:cNvPr id="6" name="Footer Placeholder 9">
            <a:extLst>
              <a:ext uri="{FF2B5EF4-FFF2-40B4-BE49-F238E27FC236}">
                <a16:creationId xmlns:a16="http://schemas.microsoft.com/office/drawing/2014/main" id="{F4C51004-24CA-5C98-C7D4-B3F61320560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1">
            <a:extLst>
              <a:ext uri="{FF2B5EF4-FFF2-40B4-BE49-F238E27FC236}">
                <a16:creationId xmlns:a16="http://schemas.microsoft.com/office/drawing/2014/main" id="{4352F8D7-9F29-8542-7482-3049F77704C7}"/>
              </a:ext>
            </a:extLst>
          </p:cNvPr>
          <p:cNvSpPr>
            <a:spLocks noGrp="1"/>
          </p:cNvSpPr>
          <p:nvPr>
            <p:ph type="sldNum" sz="quarter" idx="12"/>
          </p:nvPr>
        </p:nvSpPr>
        <p:spPr/>
        <p:txBody>
          <a:bodyPr/>
          <a:lstStyle>
            <a:lvl1pPr>
              <a:defRPr/>
            </a:lvl1pPr>
          </a:lstStyle>
          <a:p>
            <a:fld id="{7D3C5440-93D8-F147-82C7-5CDF6AD9443E}" type="slidenum">
              <a:rPr lang="en-GB" altLang="en-US"/>
              <a:pPr/>
              <a:t>‹#›</a:t>
            </a:fld>
            <a:endParaRPr lang="en-GB" altLang="en-US"/>
          </a:p>
        </p:txBody>
      </p:sp>
    </p:spTree>
    <p:extLst>
      <p:ext uri="{BB962C8B-B14F-4D97-AF65-F5344CB8AC3E}">
        <p14:creationId xmlns:p14="http://schemas.microsoft.com/office/powerpoint/2010/main" val="63220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5B9AC-D9D6-E907-7B30-8238BE88C7DF}"/>
              </a:ext>
            </a:extLst>
          </p:cNvPr>
          <p:cNvSpPr>
            <a:spLocks noGrp="1"/>
          </p:cNvSpPr>
          <p:nvPr>
            <p:ph type="dt" sz="half" idx="10"/>
          </p:nvPr>
        </p:nvSpPr>
        <p:spPr/>
        <p:txBody>
          <a:bodyPr/>
          <a:lstStyle>
            <a:lvl1pPr>
              <a:defRPr/>
            </a:lvl1pPr>
            <a:extLst/>
          </a:lstStyle>
          <a:p>
            <a:pPr>
              <a:defRPr/>
            </a:pPr>
            <a:fld id="{3F627A14-4672-1B43-9EEA-1AABDD88417C}" type="datetimeFigureOut">
              <a:rPr lang="en-GB"/>
              <a:pPr>
                <a:defRPr/>
              </a:pPr>
              <a:t>05/02/2024</a:t>
            </a:fld>
            <a:endParaRPr lang="en-GB" dirty="0"/>
          </a:p>
        </p:txBody>
      </p:sp>
      <p:sp>
        <p:nvSpPr>
          <p:cNvPr id="8" name="Footer Placeholder 7">
            <a:extLst>
              <a:ext uri="{FF2B5EF4-FFF2-40B4-BE49-F238E27FC236}">
                <a16:creationId xmlns:a16="http://schemas.microsoft.com/office/drawing/2014/main" id="{0BDEBB9D-BFB7-13C1-CFC6-37132568466B}"/>
              </a:ext>
            </a:extLst>
          </p:cNvPr>
          <p:cNvSpPr>
            <a:spLocks noGrp="1"/>
          </p:cNvSpPr>
          <p:nvPr>
            <p:ph type="ftr" sz="quarter" idx="11"/>
          </p:nvPr>
        </p:nvSpPr>
        <p:spPr/>
        <p:txBody>
          <a:bodyPr/>
          <a:lstStyle>
            <a:lvl1pPr>
              <a:defRPr/>
            </a:lvl1pPr>
            <a:extLst/>
          </a:lstStyle>
          <a:p>
            <a:pPr>
              <a:defRPr/>
            </a:pPr>
            <a:endParaRPr lang="en-GB"/>
          </a:p>
        </p:txBody>
      </p:sp>
      <p:sp>
        <p:nvSpPr>
          <p:cNvPr id="9" name="Slide Number Placeholder 8">
            <a:extLst>
              <a:ext uri="{FF2B5EF4-FFF2-40B4-BE49-F238E27FC236}">
                <a16:creationId xmlns:a16="http://schemas.microsoft.com/office/drawing/2014/main" id="{B43132D5-5C29-AAB9-78AF-2D343B69207F}"/>
              </a:ext>
            </a:extLst>
          </p:cNvPr>
          <p:cNvSpPr>
            <a:spLocks noGrp="1"/>
          </p:cNvSpPr>
          <p:nvPr>
            <p:ph type="sldNum" sz="quarter" idx="12"/>
          </p:nvPr>
        </p:nvSpPr>
        <p:spPr/>
        <p:txBody>
          <a:bodyPr/>
          <a:lstStyle>
            <a:lvl1pPr>
              <a:defRPr/>
            </a:lvl1pPr>
          </a:lstStyle>
          <a:p>
            <a:fld id="{4D3804B9-9353-0A45-B29A-921C4A28F3D5}" type="slidenum">
              <a:rPr lang="en-GB" altLang="en-US"/>
              <a:pPr/>
              <a:t>‹#›</a:t>
            </a:fld>
            <a:endParaRPr lang="en-GB" altLang="en-US"/>
          </a:p>
        </p:txBody>
      </p:sp>
    </p:spTree>
    <p:extLst>
      <p:ext uri="{BB962C8B-B14F-4D97-AF65-F5344CB8AC3E}">
        <p14:creationId xmlns:p14="http://schemas.microsoft.com/office/powerpoint/2010/main" val="73796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94482CE3-36D6-842E-A43E-C6961A7446BC}"/>
              </a:ext>
            </a:extLst>
          </p:cNvPr>
          <p:cNvSpPr>
            <a:spLocks noGrp="1"/>
          </p:cNvSpPr>
          <p:nvPr>
            <p:ph type="dt" sz="half" idx="10"/>
          </p:nvPr>
        </p:nvSpPr>
        <p:spPr/>
        <p:txBody>
          <a:bodyPr/>
          <a:lstStyle>
            <a:lvl1pPr>
              <a:defRPr/>
            </a:lvl1pPr>
          </a:lstStyle>
          <a:p>
            <a:pPr>
              <a:defRPr/>
            </a:pPr>
            <a:fld id="{D65B07BA-C43B-7544-A286-0DB3CCF08FAD}" type="datetimeFigureOut">
              <a:rPr lang="en-GB"/>
              <a:pPr>
                <a:defRPr/>
              </a:pPr>
              <a:t>05/02/2024</a:t>
            </a:fld>
            <a:endParaRPr lang="en-GB" dirty="0"/>
          </a:p>
        </p:txBody>
      </p:sp>
      <p:sp>
        <p:nvSpPr>
          <p:cNvPr id="4" name="Footer Placeholder 9">
            <a:extLst>
              <a:ext uri="{FF2B5EF4-FFF2-40B4-BE49-F238E27FC236}">
                <a16:creationId xmlns:a16="http://schemas.microsoft.com/office/drawing/2014/main" id="{D73BAA1E-5BF7-C3C6-474D-39D36C2112E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1">
            <a:extLst>
              <a:ext uri="{FF2B5EF4-FFF2-40B4-BE49-F238E27FC236}">
                <a16:creationId xmlns:a16="http://schemas.microsoft.com/office/drawing/2014/main" id="{A3B583C7-9024-8E1D-9C61-81AAA6724E0A}"/>
              </a:ext>
            </a:extLst>
          </p:cNvPr>
          <p:cNvSpPr>
            <a:spLocks noGrp="1"/>
          </p:cNvSpPr>
          <p:nvPr>
            <p:ph type="sldNum" sz="quarter" idx="12"/>
          </p:nvPr>
        </p:nvSpPr>
        <p:spPr/>
        <p:txBody>
          <a:bodyPr/>
          <a:lstStyle>
            <a:lvl1pPr>
              <a:defRPr/>
            </a:lvl1pPr>
          </a:lstStyle>
          <a:p>
            <a:fld id="{769573BF-9AEC-9943-B3FD-23574164DF5C}" type="slidenum">
              <a:rPr lang="en-GB" altLang="en-US"/>
              <a:pPr/>
              <a:t>‹#›</a:t>
            </a:fld>
            <a:endParaRPr lang="en-GB" altLang="en-US"/>
          </a:p>
        </p:txBody>
      </p:sp>
    </p:spTree>
    <p:extLst>
      <p:ext uri="{BB962C8B-B14F-4D97-AF65-F5344CB8AC3E}">
        <p14:creationId xmlns:p14="http://schemas.microsoft.com/office/powerpoint/2010/main" val="195167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38C2D-3DDE-0991-667A-BB2BBC34C6D3}"/>
              </a:ext>
            </a:extLst>
          </p:cNvPr>
          <p:cNvSpPr/>
          <p:nvPr/>
        </p:nvSpPr>
        <p:spPr>
          <a:xfrm>
            <a:off x="1016000" y="0"/>
            <a:ext cx="812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C8E26A0A-4E9E-A77A-853E-E6D657C3AD8E}"/>
              </a:ext>
            </a:extLst>
          </p:cNvPr>
          <p:cNvSpPr/>
          <p:nvPr/>
        </p:nvSpPr>
        <p:spPr bwMode="invGray">
          <a:xfrm>
            <a:off x="10160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Date Placeholder 1">
            <a:extLst>
              <a:ext uri="{FF2B5EF4-FFF2-40B4-BE49-F238E27FC236}">
                <a16:creationId xmlns:a16="http://schemas.microsoft.com/office/drawing/2014/main" id="{D2730808-E0C6-0A76-4884-C17C87E1C652}"/>
              </a:ext>
            </a:extLst>
          </p:cNvPr>
          <p:cNvSpPr>
            <a:spLocks noGrp="1"/>
          </p:cNvSpPr>
          <p:nvPr>
            <p:ph type="dt" sz="half" idx="10"/>
          </p:nvPr>
        </p:nvSpPr>
        <p:spPr/>
        <p:txBody>
          <a:bodyPr/>
          <a:lstStyle>
            <a:lvl1pPr>
              <a:defRPr/>
            </a:lvl1pPr>
            <a:extLst/>
          </a:lstStyle>
          <a:p>
            <a:pPr>
              <a:defRPr/>
            </a:pPr>
            <a:fld id="{D26668A5-C418-2749-992C-8874EFEF33CD}" type="datetimeFigureOut">
              <a:rPr lang="en-GB"/>
              <a:pPr>
                <a:defRPr/>
              </a:pPr>
              <a:t>05/02/2024</a:t>
            </a:fld>
            <a:endParaRPr lang="en-GB" dirty="0"/>
          </a:p>
        </p:txBody>
      </p:sp>
      <p:sp>
        <p:nvSpPr>
          <p:cNvPr id="5" name="Footer Placeholder 2">
            <a:extLst>
              <a:ext uri="{FF2B5EF4-FFF2-40B4-BE49-F238E27FC236}">
                <a16:creationId xmlns:a16="http://schemas.microsoft.com/office/drawing/2014/main" id="{CE7E3CB6-6917-56AE-BF2A-08557807156C}"/>
              </a:ext>
            </a:extLst>
          </p:cNvPr>
          <p:cNvSpPr>
            <a:spLocks noGrp="1"/>
          </p:cNvSpPr>
          <p:nvPr>
            <p:ph type="ftr" sz="quarter" idx="11"/>
          </p:nvPr>
        </p:nvSpPr>
        <p:spPr/>
        <p:txBody>
          <a:bodyPr/>
          <a:lstStyle>
            <a:lvl1pPr>
              <a:defRPr/>
            </a:lvl1pPr>
            <a:extLst/>
          </a:lstStyle>
          <a:p>
            <a:pPr>
              <a:defRPr/>
            </a:pPr>
            <a:endParaRPr lang="en-GB"/>
          </a:p>
        </p:txBody>
      </p:sp>
      <p:sp>
        <p:nvSpPr>
          <p:cNvPr id="6" name="Slide Number Placeholder 3">
            <a:extLst>
              <a:ext uri="{FF2B5EF4-FFF2-40B4-BE49-F238E27FC236}">
                <a16:creationId xmlns:a16="http://schemas.microsoft.com/office/drawing/2014/main" id="{19DAE341-D061-5577-17DE-72B139995C23}"/>
              </a:ext>
            </a:extLst>
          </p:cNvPr>
          <p:cNvSpPr>
            <a:spLocks noGrp="1"/>
          </p:cNvSpPr>
          <p:nvPr>
            <p:ph type="sldNum" sz="quarter" idx="12"/>
          </p:nvPr>
        </p:nvSpPr>
        <p:spPr/>
        <p:txBody>
          <a:bodyPr/>
          <a:lstStyle>
            <a:lvl1pPr>
              <a:defRPr/>
            </a:lvl1pPr>
          </a:lstStyle>
          <a:p>
            <a:fld id="{846B8E42-3128-B04B-BBC1-72578879D5B7}" type="slidenum">
              <a:rPr lang="en-GB" altLang="en-US"/>
              <a:pPr/>
              <a:t>‹#›</a:t>
            </a:fld>
            <a:endParaRPr lang="en-GB" altLang="en-US"/>
          </a:p>
        </p:txBody>
      </p:sp>
    </p:spTree>
    <p:extLst>
      <p:ext uri="{BB962C8B-B14F-4D97-AF65-F5344CB8AC3E}">
        <p14:creationId xmlns:p14="http://schemas.microsoft.com/office/powerpoint/2010/main" val="80052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7C103-71F0-04CA-E65F-4D3A24DBDF78}"/>
              </a:ext>
            </a:extLst>
          </p:cNvPr>
          <p:cNvSpPr>
            <a:spLocks noGrp="1"/>
          </p:cNvSpPr>
          <p:nvPr>
            <p:ph type="dt" sz="half" idx="10"/>
          </p:nvPr>
        </p:nvSpPr>
        <p:spPr/>
        <p:txBody>
          <a:bodyPr/>
          <a:lstStyle>
            <a:lvl1pPr>
              <a:defRPr/>
            </a:lvl1pPr>
            <a:extLst/>
          </a:lstStyle>
          <a:p>
            <a:pPr>
              <a:defRPr/>
            </a:pPr>
            <a:fld id="{5B802B07-03CD-2444-8735-D37339AE56BF}" type="datetimeFigureOut">
              <a:rPr lang="en-GB"/>
              <a:pPr>
                <a:defRPr/>
              </a:pPr>
              <a:t>05/02/2024</a:t>
            </a:fld>
            <a:endParaRPr lang="en-GB" dirty="0"/>
          </a:p>
        </p:txBody>
      </p:sp>
      <p:sp>
        <p:nvSpPr>
          <p:cNvPr id="6" name="Footer Placeholder 5">
            <a:extLst>
              <a:ext uri="{FF2B5EF4-FFF2-40B4-BE49-F238E27FC236}">
                <a16:creationId xmlns:a16="http://schemas.microsoft.com/office/drawing/2014/main" id="{6E878D15-DA6F-2D18-1C43-5E9E20E6EEBF}"/>
              </a:ext>
            </a:extLst>
          </p:cNvPr>
          <p:cNvSpPr>
            <a:spLocks noGrp="1"/>
          </p:cNvSpPr>
          <p:nvPr>
            <p:ph type="ftr" sz="quarter" idx="11"/>
          </p:nvPr>
        </p:nvSpPr>
        <p:spPr/>
        <p:txBody>
          <a:bodyPr/>
          <a:lstStyle>
            <a:lvl1pPr>
              <a:defRPr/>
            </a:lvl1pPr>
            <a:extLst/>
          </a:lstStyle>
          <a:p>
            <a:pPr>
              <a:defRPr/>
            </a:pPr>
            <a:endParaRPr lang="en-GB"/>
          </a:p>
        </p:txBody>
      </p:sp>
      <p:sp>
        <p:nvSpPr>
          <p:cNvPr id="7" name="Slide Number Placeholder 6">
            <a:extLst>
              <a:ext uri="{FF2B5EF4-FFF2-40B4-BE49-F238E27FC236}">
                <a16:creationId xmlns:a16="http://schemas.microsoft.com/office/drawing/2014/main" id="{22A5FB78-C779-A041-E06A-CA4F3F33B740}"/>
              </a:ext>
            </a:extLst>
          </p:cNvPr>
          <p:cNvSpPr>
            <a:spLocks noGrp="1"/>
          </p:cNvSpPr>
          <p:nvPr>
            <p:ph type="sldNum" sz="quarter" idx="12"/>
          </p:nvPr>
        </p:nvSpPr>
        <p:spPr/>
        <p:txBody>
          <a:bodyPr/>
          <a:lstStyle>
            <a:lvl1pPr>
              <a:defRPr/>
            </a:lvl1pPr>
          </a:lstStyle>
          <a:p>
            <a:fld id="{D31B60D7-319C-8B4E-9010-8D8A9CA4F097}" type="slidenum">
              <a:rPr lang="en-GB" altLang="en-US"/>
              <a:pPr/>
              <a:t>‹#›</a:t>
            </a:fld>
            <a:endParaRPr lang="en-GB" altLang="en-US"/>
          </a:p>
        </p:txBody>
      </p:sp>
    </p:spTree>
    <p:extLst>
      <p:ext uri="{BB962C8B-B14F-4D97-AF65-F5344CB8AC3E}">
        <p14:creationId xmlns:p14="http://schemas.microsoft.com/office/powerpoint/2010/main" val="36329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C89853-C7C5-AB94-CC58-C52DEBDF08DC}"/>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Flowchart: Process 13">
            <a:extLst>
              <a:ext uri="{FF2B5EF4-FFF2-40B4-BE49-F238E27FC236}">
                <a16:creationId xmlns:a16="http://schemas.microsoft.com/office/drawing/2014/main" id="{C3F0615A-E007-9CC3-004D-8CDAF661A61F}"/>
              </a:ext>
            </a:extLst>
          </p:cNvPr>
          <p:cNvSpPr/>
          <p:nvPr/>
        </p:nvSpPr>
        <p:spPr>
          <a:xfrm rot="19468671">
            <a:off x="395288" y="955675"/>
            <a:ext cx="685800"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lowchart: Process 15">
            <a:extLst>
              <a:ext uri="{FF2B5EF4-FFF2-40B4-BE49-F238E27FC236}">
                <a16:creationId xmlns:a16="http://schemas.microsoft.com/office/drawing/2014/main" id="{3448F665-9229-0901-3B49-ED7FECB2B6A4}"/>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F0F0471B-5B0F-B846-7633-E20F056B3DE3}"/>
              </a:ext>
            </a:extLst>
          </p:cNvPr>
          <p:cNvSpPr>
            <a:spLocks noGrp="1"/>
          </p:cNvSpPr>
          <p:nvPr>
            <p:ph type="dt" sz="half" idx="10"/>
          </p:nvPr>
        </p:nvSpPr>
        <p:spPr/>
        <p:txBody>
          <a:bodyPr/>
          <a:lstStyle>
            <a:lvl1pPr>
              <a:defRPr/>
            </a:lvl1pPr>
            <a:extLst/>
          </a:lstStyle>
          <a:p>
            <a:pPr>
              <a:defRPr/>
            </a:pPr>
            <a:fld id="{351F519B-7D1D-8C49-84C1-3725B4BB94F1}" type="datetimeFigureOut">
              <a:rPr lang="en-GB"/>
              <a:pPr>
                <a:defRPr/>
              </a:pPr>
              <a:t>05/02/2024</a:t>
            </a:fld>
            <a:endParaRPr lang="en-GB" dirty="0"/>
          </a:p>
        </p:txBody>
      </p:sp>
      <p:sp>
        <p:nvSpPr>
          <p:cNvPr id="9" name="Footer Placeholder 5">
            <a:extLst>
              <a:ext uri="{FF2B5EF4-FFF2-40B4-BE49-F238E27FC236}">
                <a16:creationId xmlns:a16="http://schemas.microsoft.com/office/drawing/2014/main" id="{1FDD251A-65DE-868B-D218-1496AA229FD4}"/>
              </a:ext>
            </a:extLst>
          </p:cNvPr>
          <p:cNvSpPr>
            <a:spLocks noGrp="1"/>
          </p:cNvSpPr>
          <p:nvPr>
            <p:ph type="ftr" sz="quarter" idx="11"/>
          </p:nvPr>
        </p:nvSpPr>
        <p:spPr/>
        <p:txBody>
          <a:bodyPr/>
          <a:lstStyle>
            <a:lvl1pPr>
              <a:defRPr/>
            </a:lvl1pPr>
            <a:extLst/>
          </a:lstStyle>
          <a:p>
            <a:pPr>
              <a:defRPr/>
            </a:pPr>
            <a:endParaRPr lang="en-GB"/>
          </a:p>
        </p:txBody>
      </p:sp>
      <p:sp>
        <p:nvSpPr>
          <p:cNvPr id="10" name="Slide Number Placeholder 6">
            <a:extLst>
              <a:ext uri="{FF2B5EF4-FFF2-40B4-BE49-F238E27FC236}">
                <a16:creationId xmlns:a16="http://schemas.microsoft.com/office/drawing/2014/main" id="{82E0CD96-CF9D-233F-6F9F-D9D798B11486}"/>
              </a:ext>
            </a:extLst>
          </p:cNvPr>
          <p:cNvSpPr>
            <a:spLocks noGrp="1"/>
          </p:cNvSpPr>
          <p:nvPr>
            <p:ph type="sldNum" sz="quarter" idx="12"/>
          </p:nvPr>
        </p:nvSpPr>
        <p:spPr/>
        <p:txBody>
          <a:bodyPr/>
          <a:lstStyle>
            <a:lvl1pPr>
              <a:defRPr/>
            </a:lvl1pPr>
          </a:lstStyle>
          <a:p>
            <a:fld id="{0583B675-79A2-2B4D-8809-10432B5CC3C6}" type="slidenum">
              <a:rPr lang="en-GB" altLang="en-US"/>
              <a:pPr/>
              <a:t>‹#›</a:t>
            </a:fld>
            <a:endParaRPr lang="en-GB" altLang="en-US"/>
          </a:p>
        </p:txBody>
      </p:sp>
    </p:spTree>
    <p:extLst>
      <p:ext uri="{BB962C8B-B14F-4D97-AF65-F5344CB8AC3E}">
        <p14:creationId xmlns:p14="http://schemas.microsoft.com/office/powerpoint/2010/main" val="391049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93E9AB80-DABB-44FB-9EFA-3605679AD0E7}"/>
              </a:ext>
            </a:extLst>
          </p:cNvPr>
          <p:cNvSpPr/>
          <p:nvPr/>
        </p:nvSpPr>
        <p:spPr>
          <a:xfrm>
            <a:off x="-814388" y="-815975"/>
            <a:ext cx="16383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0896C199-CE32-4574-BE12-AEE2580A2AF9}"/>
              </a:ext>
            </a:extLst>
          </p:cNvPr>
          <p:cNvSpPr/>
          <p:nvPr/>
        </p:nvSpPr>
        <p:spPr>
          <a:xfrm>
            <a:off x="169863" y="20638"/>
            <a:ext cx="1701800" cy="170180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Donut 10">
            <a:extLst>
              <a:ext uri="{FF2B5EF4-FFF2-40B4-BE49-F238E27FC236}">
                <a16:creationId xmlns:a16="http://schemas.microsoft.com/office/drawing/2014/main" id="{27851AB9-77D3-46D2-916A-0B45E5130BCD}"/>
              </a:ext>
            </a:extLst>
          </p:cNvPr>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F6AA662-2722-44D6-990D-1D554927442E}"/>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Placeholder 4">
            <a:extLst>
              <a:ext uri="{FF2B5EF4-FFF2-40B4-BE49-F238E27FC236}">
                <a16:creationId xmlns:a16="http://schemas.microsoft.com/office/drawing/2014/main" id="{38AD234A-6EDF-491D-A07C-C0ABCC7F9FFC}"/>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8028CCC2-549B-2E0F-174E-F68A9195CCB3}"/>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BF41BD60-6CC6-4F8F-B38D-4BF73545F5A4}"/>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FBA4B673-98B2-F14A-90F7-2DC38310B250}" type="datetimeFigureOut">
              <a:rPr lang="en-GB"/>
              <a:pPr>
                <a:defRPr/>
              </a:pPr>
              <a:t>05/02/2024</a:t>
            </a:fld>
            <a:endParaRPr lang="en-GB" dirty="0"/>
          </a:p>
        </p:txBody>
      </p:sp>
      <p:sp>
        <p:nvSpPr>
          <p:cNvPr id="10" name="Footer Placeholder 9">
            <a:extLst>
              <a:ext uri="{FF2B5EF4-FFF2-40B4-BE49-F238E27FC236}">
                <a16:creationId xmlns:a16="http://schemas.microsoft.com/office/drawing/2014/main" id="{00630439-5EEE-4ED7-8F75-CCCE934D87FA}"/>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GB"/>
          </a:p>
        </p:txBody>
      </p:sp>
      <p:sp>
        <p:nvSpPr>
          <p:cNvPr id="22" name="Slide Number Placeholder 21">
            <a:extLst>
              <a:ext uri="{FF2B5EF4-FFF2-40B4-BE49-F238E27FC236}">
                <a16:creationId xmlns:a16="http://schemas.microsoft.com/office/drawing/2014/main" id="{FB1E3B07-3CC4-4D5D-944F-D8514657C35B}"/>
              </a:ext>
            </a:extLst>
          </p:cNvPr>
          <p:cNvSpPr>
            <a:spLocks noGrp="1"/>
          </p:cNvSpPr>
          <p:nvPr>
            <p:ph type="sldNum" sz="quarter" idx="4"/>
          </p:nvPr>
        </p:nvSpPr>
        <p:spPr>
          <a:xfrm>
            <a:off x="8612188"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4EC74B71-009A-7945-9BDE-7FC6267A6DB8}" type="slidenum">
              <a:rPr lang="en-GB" altLang="en-US"/>
              <a:pPr/>
              <a:t>‹#›</a:t>
            </a:fld>
            <a:endParaRPr lang="en-GB" altLang="en-US"/>
          </a:p>
        </p:txBody>
      </p:sp>
      <p:sp>
        <p:nvSpPr>
          <p:cNvPr id="15" name="Rectangle 14">
            <a:extLst>
              <a:ext uri="{FF2B5EF4-FFF2-40B4-BE49-F238E27FC236}">
                <a16:creationId xmlns:a16="http://schemas.microsoft.com/office/drawing/2014/main" id="{5A2C73B8-6392-4B50-8D11-293E47C4E4B7}"/>
              </a:ext>
            </a:extLst>
          </p:cNvPr>
          <p:cNvSpPr/>
          <p:nvPr/>
        </p:nvSpPr>
        <p:spPr bwMode="invGray">
          <a:xfrm>
            <a:off x="10160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2" r:id="rId2"/>
    <p:sldLayoutId id="2147484269" r:id="rId3"/>
    <p:sldLayoutId id="2147484253" r:id="rId4"/>
    <p:sldLayoutId id="2147484270" r:id="rId5"/>
    <p:sldLayoutId id="2147484254" r:id="rId6"/>
    <p:sldLayoutId id="2147484271" r:id="rId7"/>
    <p:sldLayoutId id="2147484272" r:id="rId8"/>
    <p:sldLayoutId id="2147484273" r:id="rId9"/>
    <p:sldLayoutId id="2147484255" r:id="rId10"/>
    <p:sldLayoutId id="2147484256"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2"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2"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2"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2"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8AC47BB-CCF2-49B8-2DAC-87D9175E817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F365B9FB-8B55-7698-5585-553510AB3A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07A8ABB-C73C-433B-9024-1928119BE76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Gill Sans MT" panose="020B0502020104020203" pitchFamily="34" charset="0"/>
                <a:cs typeface="Arial" charset="0"/>
              </a:defRPr>
            </a:lvl1pPr>
          </a:lstStyle>
          <a:p>
            <a:pPr>
              <a:defRPr/>
            </a:pPr>
            <a:fld id="{95577F4F-9F33-FB48-B5C8-AFFFE4201365}" type="datetimeFigureOut">
              <a:rPr lang="en-GB"/>
              <a:pPr>
                <a:defRPr/>
              </a:pPr>
              <a:t>05/02/2024</a:t>
            </a:fld>
            <a:endParaRPr lang="en-GB" dirty="0"/>
          </a:p>
        </p:txBody>
      </p:sp>
      <p:sp>
        <p:nvSpPr>
          <p:cNvPr id="5" name="Footer Placeholder 4">
            <a:extLst>
              <a:ext uri="{FF2B5EF4-FFF2-40B4-BE49-F238E27FC236}">
                <a16:creationId xmlns:a16="http://schemas.microsoft.com/office/drawing/2014/main" id="{CCD1676E-138B-46CB-AAFB-98910187FD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Gill Sans MT" panose="020B0502020104020203" pitchFamily="34"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3DFE21C-BDA3-4590-8526-35151140A3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CEA92BF-4C74-2042-BD1F-E379624EEE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20&amp;v=NWeoBAzBJJ4"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d-fj8-NPSAhUiKcAKHYWzAnkQjRwIBw&amp;url=https%3A%2F%2Fwww.daysoutguide.co.uk%2Flondon-eye&amp;psig=AFQjCNEWU8H7BwXJnDZo9fPmX-wdE_mMjA&amp;ust=1489510440730369"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050-DD71-4123-9AC3-7986EBD8511C}"/>
              </a:ext>
            </a:extLst>
          </p:cNvPr>
          <p:cNvSpPr>
            <a:spLocks noGrp="1"/>
          </p:cNvSpPr>
          <p:nvPr>
            <p:ph type="ctrTitle" idx="4294967295"/>
          </p:nvPr>
        </p:nvSpPr>
        <p:spPr>
          <a:xfrm>
            <a:off x="1738313" y="360363"/>
            <a:ext cx="7405687" cy="1471612"/>
          </a:xfrm>
        </p:spPr>
        <p:txBody>
          <a:bodyPr rtlCol="0">
            <a:normAutofit fontScale="90000"/>
          </a:bodyPr>
          <a:lstStyle/>
          <a:p>
            <a:pPr eaLnBrk="1" fontAlgn="auto" hangingPunct="1">
              <a:spcAft>
                <a:spcPts val="0"/>
              </a:spcAft>
              <a:defRPr/>
            </a:pPr>
            <a:br>
              <a:rPr lang="en-GB" dirty="0"/>
            </a:br>
            <a:br>
              <a:rPr lang="en-GB" dirty="0"/>
            </a:br>
            <a:br>
              <a:rPr lang="en-GB" dirty="0"/>
            </a:br>
            <a:br>
              <a:rPr lang="en-GB" dirty="0"/>
            </a:br>
            <a:r>
              <a:rPr lang="en-GB" dirty="0"/>
              <a:t>London Visit</a:t>
            </a:r>
            <a:br>
              <a:rPr lang="en-GB" dirty="0"/>
            </a:br>
            <a:endParaRPr lang="en-GB" dirty="0"/>
          </a:p>
        </p:txBody>
      </p:sp>
      <p:sp>
        <p:nvSpPr>
          <p:cNvPr id="10243" name="Subtitle 2">
            <a:extLst>
              <a:ext uri="{FF2B5EF4-FFF2-40B4-BE49-F238E27FC236}">
                <a16:creationId xmlns:a16="http://schemas.microsoft.com/office/drawing/2014/main" id="{6462DD33-2125-AE30-251E-FC5E0CF224B4}"/>
              </a:ext>
            </a:extLst>
          </p:cNvPr>
          <p:cNvSpPr>
            <a:spLocks noGrp="1"/>
          </p:cNvSpPr>
          <p:nvPr>
            <p:ph type="subTitle" idx="4294967295"/>
          </p:nvPr>
        </p:nvSpPr>
        <p:spPr>
          <a:xfrm>
            <a:off x="1738313" y="1849438"/>
            <a:ext cx="7405687" cy="1752600"/>
          </a:xfrm>
        </p:spPr>
        <p:txBody>
          <a:bodyPr/>
          <a:lstStyle/>
          <a:p>
            <a:pPr eaLnBrk="1" hangingPunct="1"/>
            <a:r>
              <a:rPr lang="en-GB" altLang="en-US"/>
              <a:t>23rd and 24th January 2013</a:t>
            </a:r>
          </a:p>
        </p:txBody>
      </p:sp>
      <p:pic>
        <p:nvPicPr>
          <p:cNvPr id="10244" name="Picture 5">
            <a:extLst>
              <a:ext uri="{FF2B5EF4-FFF2-40B4-BE49-F238E27FC236}">
                <a16:creationId xmlns:a16="http://schemas.microsoft.com/office/drawing/2014/main" id="{8D7FD92F-CAFD-B74B-7592-1B1C7CAE18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99487C7-C8B0-4BDA-AD7E-32571028F81A}"/>
              </a:ext>
            </a:extLst>
          </p:cNvPr>
          <p:cNvSpPr txBox="1"/>
          <p:nvPr/>
        </p:nvSpPr>
        <p:spPr>
          <a:xfrm>
            <a:off x="0" y="4005263"/>
            <a:ext cx="9144000" cy="1878012"/>
          </a:xfrm>
          <a:prstGeom prst="rect">
            <a:avLst/>
          </a:prstGeom>
          <a:noFill/>
        </p:spPr>
        <p:txBody>
          <a:bodyPr>
            <a:spAutoFit/>
          </a:bodyPr>
          <a:lstStyle/>
          <a:p>
            <a:pPr algn="ctr" eaLnBrk="1" hangingPunct="1">
              <a:defRPr/>
            </a:pPr>
            <a:r>
              <a:rPr lang="en-GB" sz="7200" b="1" dirty="0">
                <a:effectLst>
                  <a:outerShdw blurRad="38100" dist="38100" dir="2700000" algn="tl">
                    <a:srgbClr val="000000">
                      <a:alpha val="43137"/>
                    </a:srgbClr>
                  </a:outerShdw>
                </a:effectLst>
                <a:latin typeface="Gill Sans MT" panose="020B0502020104020203" pitchFamily="34" charset="0"/>
                <a:cs typeface="Arial" charset="0"/>
              </a:rPr>
              <a:t>Class 5’s London Trip</a:t>
            </a:r>
          </a:p>
          <a:p>
            <a:pPr algn="ctr" eaLnBrk="1" hangingPunct="1">
              <a:defRPr/>
            </a:pPr>
            <a:r>
              <a:rPr lang="en-US" sz="4400" dirty="0">
                <a:latin typeface="Gill Sans MT" panose="020B0502020104020203" pitchFamily="34" charset="0"/>
                <a:cs typeface="Arial" charset="0"/>
              </a:rPr>
              <a:t>2</a:t>
            </a:r>
            <a:r>
              <a:rPr lang="en-GB" sz="4400" dirty="0">
                <a:latin typeface="Gill Sans MT" panose="020B0502020104020203" pitchFamily="34" charset="0"/>
                <a:cs typeface="Arial" charset="0"/>
              </a:rPr>
              <a:t>9-30</a:t>
            </a:r>
            <a:r>
              <a:rPr lang="en-GB" sz="4400" baseline="30000" dirty="0">
                <a:latin typeface="Gill Sans MT" panose="020B0502020104020203" pitchFamily="34" charset="0"/>
                <a:cs typeface="Arial" charset="0"/>
              </a:rPr>
              <a:t>th</a:t>
            </a:r>
            <a:r>
              <a:rPr lang="en-GB" sz="4400" dirty="0">
                <a:latin typeface="Gill Sans MT" panose="020B0502020104020203" pitchFamily="34" charset="0"/>
                <a:cs typeface="Arial" charset="0"/>
              </a:rPr>
              <a:t> April 2024</a:t>
            </a:r>
          </a:p>
        </p:txBody>
      </p:sp>
      <p:pic>
        <p:nvPicPr>
          <p:cNvPr id="10246" name="Picture 8" descr="\\sch-svr-01\sch work\Teaching Staff\ABassett\NEW St Stephens Folder\School logo\Master Logo.jpg">
            <a:extLst>
              <a:ext uri="{FF2B5EF4-FFF2-40B4-BE49-F238E27FC236}">
                <a16:creationId xmlns:a16="http://schemas.microsoft.com/office/drawing/2014/main" id="{9D766FDA-2599-7002-A468-E26D23B7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2463"/>
            <a:ext cx="9572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sch-svr-01\sch work\Teaching Staff\ABassett\NEW St Stephens Folder\School logo\Master Logo.jpg">
            <a:extLst>
              <a:ext uri="{FF2B5EF4-FFF2-40B4-BE49-F238E27FC236}">
                <a16:creationId xmlns:a16="http://schemas.microsoft.com/office/drawing/2014/main" id="{C3CBA505-5452-C3DD-F4C5-C705573C7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5732463"/>
            <a:ext cx="957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C6240E-6EF8-4F51-A67D-9723E874E572}"/>
              </a:ext>
            </a:extLst>
          </p:cNvPr>
          <p:cNvSpPr/>
          <p:nvPr/>
        </p:nvSpPr>
        <p:spPr>
          <a:xfrm>
            <a:off x="1835150" y="5013325"/>
            <a:ext cx="7129463"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a:extLst>
              <a:ext uri="{FF2B5EF4-FFF2-40B4-BE49-F238E27FC236}">
                <a16:creationId xmlns:a16="http://schemas.microsoft.com/office/drawing/2014/main" id="{934B90BA-5BDD-41C4-85BD-964013B5B272}"/>
              </a:ext>
            </a:extLst>
          </p:cNvPr>
          <p:cNvSpPr>
            <a:spLocks noGrp="1"/>
          </p:cNvSpPr>
          <p:nvPr>
            <p:ph type="title"/>
          </p:nvPr>
        </p:nvSpPr>
        <p:spPr/>
        <p:txBody>
          <a:bodyPr>
            <a:normAutofit fontScale="90000"/>
          </a:bodyPr>
          <a:lstStyle/>
          <a:p>
            <a:pPr eaLnBrk="1" fontAlgn="auto" hangingPunct="1">
              <a:spcAft>
                <a:spcPts val="0"/>
              </a:spcAft>
              <a:defRPr/>
            </a:pPr>
            <a:br>
              <a:rPr lang="en-GB" dirty="0">
                <a:solidFill>
                  <a:schemeClr val="tx2">
                    <a:satMod val="130000"/>
                  </a:schemeClr>
                </a:solidFill>
              </a:rPr>
            </a:br>
            <a:r>
              <a:rPr lang="en-GB" u="sng" dirty="0">
                <a:solidFill>
                  <a:schemeClr val="tx2">
                    <a:satMod val="130000"/>
                  </a:schemeClr>
                </a:solidFill>
              </a:rPr>
              <a:t>Children’s health and safety</a:t>
            </a:r>
            <a:br>
              <a:rPr lang="en-GB" dirty="0">
                <a:solidFill>
                  <a:schemeClr val="tx2">
                    <a:satMod val="130000"/>
                  </a:schemeClr>
                </a:solidFill>
              </a:rPr>
            </a:br>
            <a:endParaRPr lang="en-GB" dirty="0">
              <a:solidFill>
                <a:schemeClr val="tx2">
                  <a:satMod val="130000"/>
                </a:schemeClr>
              </a:solidFill>
            </a:endParaRPr>
          </a:p>
        </p:txBody>
      </p:sp>
      <p:sp>
        <p:nvSpPr>
          <p:cNvPr id="16388" name="Content Placeholder 3">
            <a:extLst>
              <a:ext uri="{FF2B5EF4-FFF2-40B4-BE49-F238E27FC236}">
                <a16:creationId xmlns:a16="http://schemas.microsoft.com/office/drawing/2014/main" id="{A601E8C1-C1EC-4B32-ABE9-2614617432B7}"/>
              </a:ext>
            </a:extLst>
          </p:cNvPr>
          <p:cNvSpPr>
            <a:spLocks noGrp="1"/>
          </p:cNvSpPr>
          <p:nvPr>
            <p:ph idx="1"/>
          </p:nvPr>
        </p:nvSpPr>
        <p:spPr>
          <a:xfrm>
            <a:off x="1435100" y="1196975"/>
            <a:ext cx="7499350" cy="5111750"/>
          </a:xfrm>
        </p:spPr>
        <p:txBody>
          <a:bodyPr/>
          <a:lstStyle/>
          <a:p>
            <a:pPr>
              <a:buFont typeface="Wingdings 2" panose="05020102010507070707" pitchFamily="18" charset="2"/>
              <a:buChar char=""/>
              <a:defRPr/>
            </a:pPr>
            <a:r>
              <a:rPr lang="en-GB" altLang="en-US" sz="1800" dirty="0"/>
              <a:t>During activities, the children will be organised into groups led by a member of staff (no more than 8 in each group).</a:t>
            </a:r>
          </a:p>
          <a:p>
            <a:pPr>
              <a:buFont typeface="Wingdings 2" panose="05020102010507070707" pitchFamily="18" charset="2"/>
              <a:buChar char=""/>
              <a:defRPr/>
            </a:pPr>
            <a:r>
              <a:rPr lang="en-GB" altLang="en-US" sz="1800" dirty="0"/>
              <a:t>Limited walking through London.: coach picks up and drops off at most locations.</a:t>
            </a:r>
          </a:p>
          <a:p>
            <a:pPr>
              <a:buFont typeface="Wingdings 2" panose="05020102010507070707" pitchFamily="18" charset="2"/>
              <a:buChar char=""/>
              <a:defRPr/>
            </a:pPr>
            <a:r>
              <a:rPr lang="en-GB" altLang="en-US" sz="1800" dirty="0"/>
              <a:t>Adults will wear fluorescent jackets.</a:t>
            </a:r>
          </a:p>
          <a:p>
            <a:pPr>
              <a:buFont typeface="Wingdings 2" panose="05020102010507070707" pitchFamily="18" charset="2"/>
              <a:buChar char=""/>
              <a:defRPr/>
            </a:pPr>
            <a:r>
              <a:rPr lang="en-GB" altLang="en-US" sz="1800" dirty="0"/>
              <a:t>All children will wear an ID lanyard with relevant emergency information. </a:t>
            </a:r>
          </a:p>
          <a:p>
            <a:pPr>
              <a:buFont typeface="Wingdings 2" panose="05020102010507070707" pitchFamily="18" charset="2"/>
              <a:buChar char=""/>
              <a:defRPr/>
            </a:pPr>
            <a:r>
              <a:rPr lang="en-GB" altLang="en-US" sz="1800" dirty="0"/>
              <a:t>Belfast has a locked gate, CCTV and security.</a:t>
            </a:r>
          </a:p>
          <a:p>
            <a:pPr>
              <a:buFont typeface="Wingdings 2" panose="05020102010507070707" pitchFamily="18" charset="2"/>
              <a:buChar char=""/>
              <a:defRPr/>
            </a:pPr>
            <a:r>
              <a:rPr lang="en-GB" altLang="en-US" sz="1800" dirty="0"/>
              <a:t>Mrs Baxter (First aid trained) will administer any medication.</a:t>
            </a:r>
          </a:p>
          <a:p>
            <a:pPr>
              <a:buFont typeface="Wingdings 2" panose="05020102010507070707" pitchFamily="18" charset="2"/>
              <a:buChar char=""/>
              <a:defRPr/>
            </a:pPr>
            <a:r>
              <a:rPr lang="en-GB" altLang="en-US" sz="1800" dirty="0"/>
              <a:t>Mrs Paul will carry all emergency contact information for each child.</a:t>
            </a:r>
          </a:p>
          <a:p>
            <a:pPr marL="82550" indent="0">
              <a:buFont typeface="Wingdings 2" panose="05020102010507070707" pitchFamily="18" charset="2"/>
              <a:buNone/>
              <a:defRPr/>
            </a:pPr>
            <a:endParaRPr lang="en-GB" altLang="en-US" sz="1800" dirty="0"/>
          </a:p>
          <a:p>
            <a:pPr marL="82550" indent="0">
              <a:buFont typeface="Wingdings 2" panose="05020102010507070707" pitchFamily="18" charset="2"/>
              <a:buNone/>
              <a:defRPr/>
            </a:pPr>
            <a:endParaRPr lang="en-GB" altLang="en-US" sz="1800" dirty="0"/>
          </a:p>
          <a:p>
            <a:pPr>
              <a:buFont typeface="Wingdings 2" panose="05020102010507070707" pitchFamily="18" charset="2"/>
              <a:buChar char=""/>
              <a:defRPr/>
            </a:pPr>
            <a:r>
              <a:rPr lang="en-GB" altLang="en-US" sz="1800" dirty="0"/>
              <a:t>We will contact school as soon as we … have arrived in London,  leave London and we are within half an hour of school. Parents will receive a text each time. We will keep school updated with how each activity has been.</a:t>
            </a:r>
            <a:endParaRPr lang="en-GB" alt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1555-EC86-4859-9C15-AF5871DC6A10}"/>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General reminders</a:t>
            </a:r>
            <a:br>
              <a:rPr lang="en-GB" u="sng" dirty="0">
                <a:solidFill>
                  <a:schemeClr val="tx2">
                    <a:satMod val="130000"/>
                  </a:schemeClr>
                </a:solidFill>
              </a:rPr>
            </a:br>
            <a:endParaRPr lang="en-GB" u="sng" dirty="0">
              <a:solidFill>
                <a:schemeClr val="tx2">
                  <a:satMod val="130000"/>
                </a:schemeClr>
              </a:solidFill>
            </a:endParaRPr>
          </a:p>
        </p:txBody>
      </p:sp>
      <p:sp>
        <p:nvSpPr>
          <p:cNvPr id="21507" name="Content Placeholder 3">
            <a:extLst>
              <a:ext uri="{FF2B5EF4-FFF2-40B4-BE49-F238E27FC236}">
                <a16:creationId xmlns:a16="http://schemas.microsoft.com/office/drawing/2014/main" id="{FAB43980-C741-7E44-EA18-2C9BBD369FCB}"/>
              </a:ext>
            </a:extLst>
          </p:cNvPr>
          <p:cNvSpPr>
            <a:spLocks noGrp="1"/>
          </p:cNvSpPr>
          <p:nvPr>
            <p:ph idx="1"/>
          </p:nvPr>
        </p:nvSpPr>
        <p:spPr>
          <a:xfrm>
            <a:off x="1435100" y="1196975"/>
            <a:ext cx="7499350" cy="5051425"/>
          </a:xfrm>
        </p:spPr>
        <p:txBody>
          <a:bodyPr/>
          <a:lstStyle/>
          <a:p>
            <a:r>
              <a:rPr lang="en-GB" altLang="en-US" sz="1800"/>
              <a:t>The children are allowed to wear non-school uniform for the duration of the trip but need to be prepared for wet weather.  We recommend that they wear trousers, t-shirt, jumper/fleece and shoes or trainers (waterproof).</a:t>
            </a:r>
          </a:p>
          <a:p>
            <a:r>
              <a:rPr lang="en-GB" altLang="en-US" sz="1800"/>
              <a:t>Pack bags with your child so that they know what items they are responsible for.  (See kit list.)</a:t>
            </a:r>
          </a:p>
          <a:p>
            <a:r>
              <a:rPr lang="en-GB" altLang="en-US" sz="1800"/>
              <a:t>Overnight bag (Large rucksack/sports bag/small suitcase). </a:t>
            </a:r>
          </a:p>
          <a:p>
            <a:r>
              <a:rPr lang="en-GB" altLang="en-US" sz="1800"/>
              <a:t>Day bag (Small backpack).</a:t>
            </a:r>
          </a:p>
          <a:p>
            <a:r>
              <a:rPr lang="en-GB" altLang="en-US" sz="1800"/>
              <a:t>Packed lunch in a plastic bag </a:t>
            </a:r>
            <a:r>
              <a:rPr lang="en-GB" altLang="en-US" sz="1800" u="sng"/>
              <a:t>not</a:t>
            </a:r>
            <a:r>
              <a:rPr lang="en-GB" altLang="en-US" sz="1800"/>
              <a:t> a lunch box. If your child normally has a free school meal, a packed lunch will be provided for them if requested.</a:t>
            </a:r>
          </a:p>
          <a:p>
            <a:r>
              <a:rPr lang="en-GB" altLang="en-US" sz="1800"/>
              <a:t>Sleeping bag, pillowcase and a towel are needed.</a:t>
            </a:r>
          </a:p>
          <a:p>
            <a:r>
              <a:rPr lang="en-GB" altLang="en-US" sz="1800"/>
              <a:t>Optional: Camera (preferably disposable or a low value digital camera).</a:t>
            </a:r>
          </a:p>
          <a:p>
            <a:r>
              <a:rPr lang="en-GB" altLang="en-US" sz="1800"/>
              <a:t>Optional:  Items to entertain themselves on the coach. This may include an MP3 player or a handheld games console. </a:t>
            </a:r>
          </a:p>
          <a:p>
            <a:endParaRPr lang="en-GB"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B963-A608-4C9E-A69B-39461891545B}"/>
              </a:ext>
            </a:extLst>
          </p:cNvPr>
          <p:cNvSpPr>
            <a:spLocks noGrp="1"/>
          </p:cNvSpPr>
          <p:nvPr>
            <p:ph type="title"/>
          </p:nvPr>
        </p:nvSpPr>
        <p:spPr>
          <a:xfrm>
            <a:off x="1435100" y="38100"/>
            <a:ext cx="7499350" cy="869950"/>
          </a:xfrm>
        </p:spPr>
        <p:txBody>
          <a:bodyPr/>
          <a:lstStyle/>
          <a:p>
            <a:pPr>
              <a:defRPr/>
            </a:pPr>
            <a:r>
              <a:rPr lang="en-GB" u="sng" dirty="0"/>
              <a:t>Kit list</a:t>
            </a:r>
          </a:p>
        </p:txBody>
      </p:sp>
      <p:sp>
        <p:nvSpPr>
          <p:cNvPr id="3" name="Content Placeholder 2">
            <a:extLst>
              <a:ext uri="{FF2B5EF4-FFF2-40B4-BE49-F238E27FC236}">
                <a16:creationId xmlns:a16="http://schemas.microsoft.com/office/drawing/2014/main" id="{1512E20C-CB82-4514-B1EB-AD62D74A7FF7}"/>
              </a:ext>
            </a:extLst>
          </p:cNvPr>
          <p:cNvSpPr>
            <a:spLocks noGrp="1"/>
          </p:cNvSpPr>
          <p:nvPr>
            <p:ph idx="1"/>
          </p:nvPr>
        </p:nvSpPr>
        <p:spPr>
          <a:xfrm>
            <a:off x="1435100" y="1028700"/>
            <a:ext cx="7499350" cy="4800600"/>
          </a:xfrm>
        </p:spPr>
        <p:txBody>
          <a:bodyPr/>
          <a:lstStyle/>
          <a:p>
            <a:pPr>
              <a:lnSpc>
                <a:spcPct val="115000"/>
              </a:lnSpc>
              <a:spcAft>
                <a:spcPts val="0"/>
              </a:spcAft>
              <a:buFont typeface="Wingdings 2" panose="05020102010507070707" pitchFamily="18" charset="2"/>
              <a:buChar char=""/>
              <a:defRPr/>
            </a:pPr>
            <a:r>
              <a:rPr lang="en-GB" sz="1400" b="1" u="sng" dirty="0">
                <a:latin typeface="Calibri"/>
                <a:ea typeface="Calibri"/>
                <a:cs typeface="Times New Roman"/>
              </a:rPr>
              <a:t>Overnight bag</a:t>
            </a:r>
            <a:r>
              <a:rPr lang="en-GB" sz="1400" u="sng" dirty="0">
                <a:latin typeface="Calibri"/>
                <a:ea typeface="Calibri"/>
                <a:cs typeface="Times New Roman"/>
              </a:rPr>
              <a:t> </a:t>
            </a:r>
            <a:r>
              <a:rPr lang="en-GB" sz="1400" dirty="0">
                <a:latin typeface="Calibri"/>
                <a:ea typeface="Calibri"/>
                <a:cs typeface="Times New Roman"/>
              </a:rPr>
              <a:t>(large rucksack/sports bag/small suitcase)</a:t>
            </a:r>
          </a:p>
          <a:p>
            <a:pPr marL="342900" indent="-342900">
              <a:lnSpc>
                <a:spcPct val="115000"/>
              </a:lnSpc>
              <a:spcAft>
                <a:spcPts val="0"/>
              </a:spcAft>
              <a:buFont typeface="Symbol"/>
              <a:buChar char=""/>
              <a:defRPr/>
            </a:pPr>
            <a:r>
              <a:rPr lang="en-GB" sz="1400" dirty="0">
                <a:latin typeface="Calibri"/>
                <a:ea typeface="Calibri"/>
                <a:cs typeface="Times New Roman"/>
              </a:rPr>
              <a:t>One change of clothes – trousers, t-shirt, jumper/fleece.</a:t>
            </a:r>
          </a:p>
          <a:p>
            <a:pPr marL="342900" indent="-342900">
              <a:lnSpc>
                <a:spcPct val="115000"/>
              </a:lnSpc>
              <a:spcAft>
                <a:spcPts val="0"/>
              </a:spcAft>
              <a:buFont typeface="Symbol"/>
              <a:buChar char=""/>
              <a:defRPr/>
            </a:pPr>
            <a:r>
              <a:rPr lang="en-GB" sz="1400" dirty="0">
                <a:latin typeface="Calibri"/>
                <a:ea typeface="Calibri"/>
                <a:cs typeface="Times New Roman"/>
              </a:rPr>
              <a:t>Socks x2</a:t>
            </a:r>
          </a:p>
          <a:p>
            <a:pPr marL="342900" indent="-342900">
              <a:lnSpc>
                <a:spcPct val="115000"/>
              </a:lnSpc>
              <a:spcAft>
                <a:spcPts val="0"/>
              </a:spcAft>
              <a:buFont typeface="Symbol"/>
              <a:buChar char=""/>
              <a:defRPr/>
            </a:pPr>
            <a:r>
              <a:rPr lang="en-GB" sz="1400" dirty="0">
                <a:latin typeface="Calibri"/>
                <a:ea typeface="Calibri"/>
                <a:cs typeface="Times New Roman"/>
              </a:rPr>
              <a:t>Underwear x2</a:t>
            </a:r>
          </a:p>
          <a:p>
            <a:pPr marL="342900" indent="-342900">
              <a:lnSpc>
                <a:spcPct val="115000"/>
              </a:lnSpc>
              <a:spcAft>
                <a:spcPts val="0"/>
              </a:spcAft>
              <a:buFont typeface="Symbol"/>
              <a:buChar char=""/>
              <a:defRPr/>
            </a:pPr>
            <a:r>
              <a:rPr lang="en-GB" sz="1400" dirty="0">
                <a:latin typeface="Calibri"/>
                <a:ea typeface="Calibri"/>
                <a:cs typeface="Times New Roman"/>
              </a:rPr>
              <a:t>Sleeping bag and pillowcase</a:t>
            </a:r>
          </a:p>
          <a:p>
            <a:pPr marL="342900" indent="-342900">
              <a:lnSpc>
                <a:spcPct val="115000"/>
              </a:lnSpc>
              <a:spcAft>
                <a:spcPts val="0"/>
              </a:spcAft>
              <a:buFont typeface="Symbol"/>
              <a:buChar char=""/>
              <a:defRPr/>
            </a:pPr>
            <a:r>
              <a:rPr lang="en-GB" sz="1400" dirty="0">
                <a:latin typeface="Calibri"/>
                <a:ea typeface="Calibri"/>
                <a:cs typeface="Times New Roman"/>
              </a:rPr>
              <a:t>Nightwear</a:t>
            </a:r>
          </a:p>
          <a:p>
            <a:pPr marL="342900" indent="-342900">
              <a:lnSpc>
                <a:spcPct val="115000"/>
              </a:lnSpc>
              <a:spcAft>
                <a:spcPts val="0"/>
              </a:spcAft>
              <a:buFont typeface="Symbol"/>
              <a:buChar char=""/>
              <a:defRPr/>
            </a:pPr>
            <a:r>
              <a:rPr lang="en-GB" sz="1400" dirty="0">
                <a:latin typeface="Calibri"/>
                <a:ea typeface="Calibri"/>
                <a:cs typeface="Times New Roman"/>
              </a:rPr>
              <a:t>1 spare pair of shoes or trainers (waterproof)</a:t>
            </a:r>
          </a:p>
          <a:p>
            <a:pPr marL="342900" indent="-342900">
              <a:lnSpc>
                <a:spcPct val="115000"/>
              </a:lnSpc>
              <a:spcAft>
                <a:spcPts val="0"/>
              </a:spcAft>
              <a:buFont typeface="Symbol"/>
              <a:buChar char=""/>
              <a:defRPr/>
            </a:pPr>
            <a:r>
              <a:rPr lang="en-GB" sz="1400" dirty="0">
                <a:latin typeface="Calibri"/>
                <a:ea typeface="Calibri"/>
                <a:cs typeface="Times New Roman"/>
              </a:rPr>
              <a:t>Wash bag </a:t>
            </a:r>
          </a:p>
          <a:p>
            <a:pPr marL="742950" lvl="1" indent="-285750">
              <a:lnSpc>
                <a:spcPct val="115000"/>
              </a:lnSpc>
              <a:spcAft>
                <a:spcPts val="0"/>
              </a:spcAft>
              <a:buFont typeface="Courier New"/>
              <a:buChar char="o"/>
              <a:defRPr/>
            </a:pPr>
            <a:r>
              <a:rPr lang="en-GB" sz="1400" dirty="0">
                <a:latin typeface="Calibri"/>
                <a:ea typeface="Calibri"/>
                <a:cs typeface="Times New Roman"/>
              </a:rPr>
              <a:t>soap</a:t>
            </a:r>
          </a:p>
          <a:p>
            <a:pPr marL="742950" lvl="1" indent="-285750">
              <a:lnSpc>
                <a:spcPct val="115000"/>
              </a:lnSpc>
              <a:spcAft>
                <a:spcPts val="0"/>
              </a:spcAft>
              <a:buFont typeface="Courier New"/>
              <a:buChar char="o"/>
              <a:defRPr/>
            </a:pPr>
            <a:r>
              <a:rPr lang="en-GB" sz="1400" dirty="0">
                <a:latin typeface="Calibri"/>
                <a:ea typeface="Calibri"/>
                <a:cs typeface="Times New Roman"/>
              </a:rPr>
              <a:t>toothbrush </a:t>
            </a:r>
          </a:p>
          <a:p>
            <a:pPr marL="742950" lvl="1" indent="-285750">
              <a:lnSpc>
                <a:spcPct val="115000"/>
              </a:lnSpc>
              <a:spcAft>
                <a:spcPts val="0"/>
              </a:spcAft>
              <a:buFont typeface="Courier New"/>
              <a:buChar char="o"/>
              <a:defRPr/>
            </a:pPr>
            <a:r>
              <a:rPr lang="en-GB" sz="1400" dirty="0">
                <a:latin typeface="Calibri"/>
                <a:ea typeface="Calibri"/>
                <a:cs typeface="Times New Roman"/>
              </a:rPr>
              <a:t>toothpaste</a:t>
            </a:r>
          </a:p>
          <a:p>
            <a:pPr marL="742950" lvl="1" indent="-285750">
              <a:lnSpc>
                <a:spcPct val="115000"/>
              </a:lnSpc>
              <a:spcAft>
                <a:spcPts val="0"/>
              </a:spcAft>
              <a:buFont typeface="Courier New"/>
              <a:buChar char="o"/>
              <a:defRPr/>
            </a:pPr>
            <a:r>
              <a:rPr lang="en-GB" sz="1400" dirty="0">
                <a:latin typeface="Calibri"/>
                <a:ea typeface="Calibri"/>
                <a:cs typeface="Times New Roman"/>
              </a:rPr>
              <a:t>roll on deodorant (strictly no aerosols) </a:t>
            </a:r>
          </a:p>
          <a:p>
            <a:pPr marL="742950" lvl="1" indent="-285750">
              <a:lnSpc>
                <a:spcPct val="115000"/>
              </a:lnSpc>
              <a:spcAft>
                <a:spcPts val="0"/>
              </a:spcAft>
              <a:buFont typeface="Courier New"/>
              <a:buChar char="o"/>
              <a:defRPr/>
            </a:pPr>
            <a:r>
              <a:rPr lang="en-GB" sz="1400" dirty="0">
                <a:latin typeface="Calibri"/>
                <a:ea typeface="Calibri"/>
                <a:cs typeface="Times New Roman"/>
              </a:rPr>
              <a:t>hairbrush/comb</a:t>
            </a:r>
          </a:p>
          <a:p>
            <a:pPr marL="342900" indent="-342900">
              <a:lnSpc>
                <a:spcPct val="115000"/>
              </a:lnSpc>
              <a:spcAft>
                <a:spcPts val="0"/>
              </a:spcAft>
              <a:buFont typeface="Symbol"/>
              <a:buChar char=""/>
              <a:defRPr/>
            </a:pPr>
            <a:r>
              <a:rPr lang="en-GB" sz="1400" dirty="0">
                <a:latin typeface="Calibri"/>
                <a:ea typeface="Calibri"/>
                <a:cs typeface="Times New Roman"/>
              </a:rPr>
              <a:t>1 large towel</a:t>
            </a:r>
          </a:p>
          <a:p>
            <a:pPr marL="342900" indent="-342900">
              <a:lnSpc>
                <a:spcPct val="115000"/>
              </a:lnSpc>
              <a:spcAft>
                <a:spcPts val="0"/>
              </a:spcAft>
              <a:buFont typeface="Symbol"/>
              <a:buChar char=""/>
              <a:defRPr/>
            </a:pPr>
            <a:r>
              <a:rPr lang="en-GB" sz="1400" dirty="0">
                <a:latin typeface="Calibri"/>
                <a:ea typeface="Calibri"/>
                <a:cs typeface="Times New Roman"/>
              </a:rPr>
              <a:t>Small torch</a:t>
            </a:r>
          </a:p>
          <a:p>
            <a:pPr marL="342900" indent="-342900">
              <a:lnSpc>
                <a:spcPct val="115000"/>
              </a:lnSpc>
              <a:spcAft>
                <a:spcPts val="0"/>
              </a:spcAft>
              <a:buFont typeface="Symbol"/>
              <a:buChar char=""/>
              <a:defRPr/>
            </a:pPr>
            <a:r>
              <a:rPr lang="en-GB" sz="1400" dirty="0">
                <a:latin typeface="Calibri"/>
                <a:ea typeface="Calibri"/>
                <a:cs typeface="Times New Roman"/>
              </a:rPr>
              <a:t>Optional: reading book</a:t>
            </a:r>
          </a:p>
          <a:p>
            <a:pPr marL="342900" indent="-342900">
              <a:lnSpc>
                <a:spcPct val="115000"/>
              </a:lnSpc>
              <a:spcAft>
                <a:spcPts val="0"/>
              </a:spcAft>
              <a:buFont typeface="Symbol"/>
              <a:buChar char=""/>
              <a:defRPr/>
            </a:pPr>
            <a:r>
              <a:rPr lang="en-GB" sz="1400" dirty="0">
                <a:latin typeface="Calibri"/>
                <a:ea typeface="Calibri"/>
                <a:cs typeface="Times New Roman"/>
              </a:rPr>
              <a:t>Optional: teddy</a:t>
            </a:r>
            <a:r>
              <a:rPr lang="en-GB" sz="1400" b="1" dirty="0">
                <a:latin typeface="Calibri"/>
                <a:ea typeface="Calibri"/>
                <a:cs typeface="Times New Roman"/>
              </a:rPr>
              <a:t> </a:t>
            </a:r>
            <a:endParaRPr lang="en-GB" sz="1400" dirty="0">
              <a:latin typeface="Calibri"/>
              <a:ea typeface="Calibri"/>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D11E-0927-46BC-B7B5-7D78A9F8C995}"/>
              </a:ext>
            </a:extLst>
          </p:cNvPr>
          <p:cNvSpPr>
            <a:spLocks noGrp="1"/>
          </p:cNvSpPr>
          <p:nvPr>
            <p:ph type="title"/>
          </p:nvPr>
        </p:nvSpPr>
        <p:spPr/>
        <p:txBody>
          <a:bodyPr/>
          <a:lstStyle/>
          <a:p>
            <a:pPr>
              <a:defRPr/>
            </a:pPr>
            <a:r>
              <a:rPr lang="en-GB" u="sng" dirty="0"/>
              <a:t>Kit list </a:t>
            </a:r>
            <a:r>
              <a:rPr lang="en-GB" u="sng" dirty="0" err="1"/>
              <a:t>contd</a:t>
            </a:r>
            <a:endParaRPr lang="en-GB" u="sng" dirty="0"/>
          </a:p>
        </p:txBody>
      </p:sp>
      <p:sp>
        <p:nvSpPr>
          <p:cNvPr id="3" name="Content Placeholder 2">
            <a:extLst>
              <a:ext uri="{FF2B5EF4-FFF2-40B4-BE49-F238E27FC236}">
                <a16:creationId xmlns:a16="http://schemas.microsoft.com/office/drawing/2014/main" id="{F8EF4179-29FC-445C-A5AC-0CBFFB4E8999}"/>
              </a:ext>
            </a:extLst>
          </p:cNvPr>
          <p:cNvSpPr>
            <a:spLocks noGrp="1"/>
          </p:cNvSpPr>
          <p:nvPr>
            <p:ph idx="1"/>
          </p:nvPr>
        </p:nvSpPr>
        <p:spPr/>
        <p:txBody>
          <a:bodyPr/>
          <a:lstStyle/>
          <a:p>
            <a:pPr>
              <a:lnSpc>
                <a:spcPct val="115000"/>
              </a:lnSpc>
              <a:spcAft>
                <a:spcPts val="0"/>
              </a:spcAft>
              <a:buClr>
                <a:srgbClr val="3891A7"/>
              </a:buClr>
              <a:buFont typeface="Wingdings 2" panose="05020102010507070707" pitchFamily="18" charset="2"/>
              <a:buChar char=""/>
              <a:defRPr/>
            </a:pPr>
            <a:r>
              <a:rPr lang="en-GB" sz="2000" b="1" u="sng" dirty="0">
                <a:solidFill>
                  <a:prstClr val="black"/>
                </a:solidFill>
                <a:latin typeface="Calibri"/>
                <a:ea typeface="Calibri"/>
                <a:cs typeface="Times New Roman"/>
              </a:rPr>
              <a:t>Day bag</a:t>
            </a:r>
            <a:r>
              <a:rPr lang="en-GB" sz="2000" u="sng" dirty="0">
                <a:solidFill>
                  <a:prstClr val="black"/>
                </a:solidFill>
                <a:latin typeface="Calibri"/>
                <a:ea typeface="Calibri"/>
                <a:cs typeface="Times New Roman"/>
              </a:rPr>
              <a:t> </a:t>
            </a:r>
            <a:r>
              <a:rPr lang="en-GB" sz="2000" dirty="0">
                <a:solidFill>
                  <a:prstClr val="black"/>
                </a:solidFill>
                <a:latin typeface="Calibri"/>
                <a:ea typeface="Calibri"/>
                <a:cs typeface="Times New Roman"/>
              </a:rPr>
              <a:t>(small backpack)</a:t>
            </a: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Waterproof coat</a:t>
            </a: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Packed lunch in a plastic bag </a:t>
            </a:r>
            <a:r>
              <a:rPr lang="en-GB" sz="2000" u="sng" dirty="0">
                <a:solidFill>
                  <a:prstClr val="black"/>
                </a:solidFill>
                <a:latin typeface="Calibri"/>
                <a:ea typeface="Calibri"/>
                <a:cs typeface="Times New Roman"/>
              </a:rPr>
              <a:t>not</a:t>
            </a:r>
            <a:r>
              <a:rPr lang="en-GB" sz="2000" dirty="0">
                <a:solidFill>
                  <a:prstClr val="black"/>
                </a:solidFill>
                <a:latin typeface="Calibri"/>
                <a:ea typeface="Calibri"/>
                <a:cs typeface="Times New Roman"/>
              </a:rPr>
              <a:t> a lunch box (if your child normally has a free school meal please notify us on the appropriate form and a packed lunch will be provided for them).</a:t>
            </a: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Filled water bottle</a:t>
            </a:r>
          </a:p>
          <a:p>
            <a:pPr marL="342900" indent="-342900">
              <a:lnSpc>
                <a:spcPct val="115000"/>
              </a:lnSpc>
              <a:spcAft>
                <a:spcPts val="0"/>
              </a:spcAft>
              <a:buClr>
                <a:srgbClr val="3891A7"/>
              </a:buClr>
              <a:buFont typeface="Symbol"/>
              <a:buChar char=""/>
              <a:defRPr/>
            </a:pPr>
            <a:r>
              <a:rPr lang="en-GB" sz="2000" dirty="0" err="1">
                <a:solidFill>
                  <a:prstClr val="black"/>
                </a:solidFill>
                <a:latin typeface="Calibri"/>
                <a:ea typeface="Calibri"/>
                <a:cs typeface="Times New Roman"/>
              </a:rPr>
              <a:t>Suncream</a:t>
            </a:r>
            <a:endParaRPr lang="en-GB" sz="2000" dirty="0">
              <a:solidFill>
                <a:prstClr val="black"/>
              </a:solidFill>
              <a:latin typeface="Calibri"/>
              <a:ea typeface="Calibri"/>
              <a:cs typeface="Times New Roman"/>
            </a:endParaRP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Optional: Camera (preferably disposable or a low value digital camera)</a:t>
            </a: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Optional: Items to entertain themselves on the coach. This may include an MP3 player, a handheld games console or small tablet.</a:t>
            </a:r>
          </a:p>
          <a:p>
            <a:pPr marL="342900" indent="-342900">
              <a:lnSpc>
                <a:spcPct val="115000"/>
              </a:lnSpc>
              <a:spcAft>
                <a:spcPts val="0"/>
              </a:spcAft>
              <a:buClr>
                <a:srgbClr val="3891A7"/>
              </a:buClr>
              <a:buFont typeface="Symbol"/>
              <a:buChar char=""/>
              <a:defRPr/>
            </a:pPr>
            <a:r>
              <a:rPr lang="en-GB" sz="2000" dirty="0">
                <a:solidFill>
                  <a:prstClr val="black"/>
                </a:solidFill>
                <a:latin typeface="Calibri"/>
                <a:ea typeface="Calibri"/>
                <a:cs typeface="Times New Roman"/>
              </a:rPr>
              <a:t>Snack or treat to share.</a:t>
            </a:r>
          </a:p>
          <a:p>
            <a:pPr>
              <a:buClr>
                <a:srgbClr val="3891A7"/>
              </a:buClr>
              <a:buFont typeface="Wingdings 2" panose="05020102010507070707" pitchFamily="18" charset="2"/>
              <a:buChar char=""/>
              <a:defRPr/>
            </a:pPr>
            <a:endParaRPr lang="en-GB" sz="2000" dirty="0">
              <a:solidFill>
                <a:prstClr val="black"/>
              </a:solidFill>
            </a:endParaRPr>
          </a:p>
          <a:p>
            <a:pPr>
              <a:buFont typeface="Wingdings 2" panose="05020102010507070707" pitchFamily="18" charset="2"/>
              <a:buChar char=""/>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8876-4195-49BE-8333-3069728262F4}"/>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General reminders contd.</a:t>
            </a:r>
            <a:br>
              <a:rPr lang="en-GB" dirty="0">
                <a:solidFill>
                  <a:schemeClr val="tx2">
                    <a:satMod val="130000"/>
                  </a:schemeClr>
                </a:solidFill>
              </a:rPr>
            </a:br>
            <a:endParaRPr lang="en-GB" dirty="0">
              <a:solidFill>
                <a:schemeClr val="tx2">
                  <a:satMod val="130000"/>
                </a:schemeClr>
              </a:solidFill>
            </a:endParaRPr>
          </a:p>
        </p:txBody>
      </p:sp>
      <p:sp>
        <p:nvSpPr>
          <p:cNvPr id="18435" name="Content Placeholder 3">
            <a:extLst>
              <a:ext uri="{FF2B5EF4-FFF2-40B4-BE49-F238E27FC236}">
                <a16:creationId xmlns:a16="http://schemas.microsoft.com/office/drawing/2014/main" id="{B7A81379-3BCD-40CF-9CBF-E6CE9CB0842B}"/>
              </a:ext>
            </a:extLst>
          </p:cNvPr>
          <p:cNvSpPr>
            <a:spLocks noGrp="1"/>
          </p:cNvSpPr>
          <p:nvPr>
            <p:ph idx="1"/>
          </p:nvPr>
        </p:nvSpPr>
        <p:spPr>
          <a:xfrm>
            <a:off x="1435100" y="1196975"/>
            <a:ext cx="7499350" cy="5051425"/>
          </a:xfrm>
        </p:spPr>
        <p:txBody>
          <a:bodyPr/>
          <a:lstStyle/>
          <a:p>
            <a:pPr marL="82550" indent="0">
              <a:buFont typeface="Wingdings 2" panose="05020102010507070707" pitchFamily="18" charset="2"/>
              <a:buNone/>
              <a:defRPr/>
            </a:pPr>
            <a:r>
              <a:rPr lang="en-GB" altLang="en-US" sz="1800" u="sng" dirty="0"/>
              <a:t>Other items </a:t>
            </a:r>
            <a:r>
              <a:rPr lang="en-GB" altLang="en-US" sz="1800" dirty="0"/>
              <a:t>(to be handed to an accompanying member of staff prior to departure).</a:t>
            </a:r>
          </a:p>
          <a:p>
            <a:pPr>
              <a:buFont typeface="Wingdings 2" panose="05020102010507070707" pitchFamily="18" charset="2"/>
              <a:buChar char=""/>
              <a:defRPr/>
            </a:pPr>
            <a:r>
              <a:rPr lang="en-GB" altLang="en-US" sz="1800" b="1" dirty="0"/>
              <a:t>Essential</a:t>
            </a:r>
            <a:r>
              <a:rPr lang="en-GB" altLang="en-US" sz="1800" dirty="0"/>
              <a:t>: £10 for tea at a service station on the way home. This must be in a named envelope.</a:t>
            </a:r>
          </a:p>
          <a:p>
            <a:pPr>
              <a:buFont typeface="Wingdings 2" panose="05020102010507070707" pitchFamily="18" charset="2"/>
              <a:buChar char=""/>
              <a:defRPr/>
            </a:pPr>
            <a:r>
              <a:rPr lang="en-GB" altLang="en-US" sz="1800" dirty="0"/>
              <a:t>Medication:  labelled with name and dosage.</a:t>
            </a:r>
          </a:p>
          <a:p>
            <a:pPr>
              <a:buFont typeface="Wingdings 2" panose="05020102010507070707" pitchFamily="18" charset="2"/>
              <a:buChar char=""/>
              <a:defRPr/>
            </a:pPr>
            <a:r>
              <a:rPr lang="en-GB" altLang="en-US" sz="1800" dirty="0"/>
              <a:t>Optional:  pocket money. This must be </a:t>
            </a:r>
            <a:r>
              <a:rPr lang="en-GB" altLang="en-US" sz="1800" b="1" dirty="0"/>
              <a:t>no more than £10. </a:t>
            </a:r>
            <a:r>
              <a:rPr lang="en-GB" altLang="en-US" sz="1800" dirty="0"/>
              <a:t>To be in a named wallet/purse.</a:t>
            </a:r>
          </a:p>
          <a:p>
            <a:pPr>
              <a:buFont typeface="Wingdings 2" panose="05020102010507070707" pitchFamily="18" charset="2"/>
              <a:buChar char=""/>
              <a:defRPr/>
            </a:pPr>
            <a:endParaRPr lang="en-GB" altLang="en-US" sz="1800" dirty="0"/>
          </a:p>
          <a:p>
            <a:pPr marL="82550" indent="0">
              <a:buFont typeface="Wingdings 2" panose="05020102010507070707" pitchFamily="18" charset="2"/>
              <a:buNone/>
              <a:defRPr/>
            </a:pPr>
            <a:r>
              <a:rPr lang="en-GB" altLang="en-US" sz="1800" u="sng" dirty="0"/>
              <a:t>Items Prohibited</a:t>
            </a:r>
            <a:endParaRPr lang="en-GB" altLang="en-US" sz="1800" dirty="0"/>
          </a:p>
          <a:p>
            <a:pPr>
              <a:buFont typeface="Wingdings 2" panose="05020102010507070707" pitchFamily="18" charset="2"/>
              <a:buChar char=""/>
              <a:defRPr/>
            </a:pPr>
            <a:r>
              <a:rPr lang="en-GB" altLang="en-US" sz="1800" dirty="0"/>
              <a:t>Mobile phones, iPads, Laptops, tablets, kindles (anything that connects to internet), expensive cameras and aerosols.</a:t>
            </a:r>
          </a:p>
          <a:p>
            <a:pPr>
              <a:buFont typeface="Wingdings 2" panose="05020102010507070707" pitchFamily="18" charset="2"/>
              <a:buChar char=""/>
              <a:defRPr/>
            </a:pPr>
            <a:r>
              <a:rPr lang="en-GB" altLang="en-US" sz="1800" b="1" dirty="0"/>
              <a:t>Please clearly label all of your child’s belongings. The school accepts no responsibility for lost or damaged items.  We will collect and store all electronic items before bed to prevent loss of sleep! </a:t>
            </a:r>
            <a:endParaRPr lang="en-GB" altLang="en-US" sz="1800" dirty="0"/>
          </a:p>
          <a:p>
            <a:pPr>
              <a:buFont typeface="Wingdings 2" panose="05020102010507070707" pitchFamily="18" charset="2"/>
              <a:buChar char=""/>
              <a:defRPr/>
            </a:pPr>
            <a:endParaRPr lang="en-GB" alt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28DA-309E-40B1-8C06-ABBE8723B8AD}"/>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General reminders contd.</a:t>
            </a:r>
            <a:br>
              <a:rPr lang="en-GB" dirty="0">
                <a:solidFill>
                  <a:schemeClr val="tx2">
                    <a:satMod val="130000"/>
                  </a:schemeClr>
                </a:solidFill>
              </a:rPr>
            </a:br>
            <a:endParaRPr lang="en-GB" dirty="0">
              <a:solidFill>
                <a:schemeClr val="tx2">
                  <a:satMod val="130000"/>
                </a:schemeClr>
              </a:solidFill>
            </a:endParaRPr>
          </a:p>
        </p:txBody>
      </p:sp>
      <p:sp>
        <p:nvSpPr>
          <p:cNvPr id="25603" name="Content Placeholder 3">
            <a:extLst>
              <a:ext uri="{FF2B5EF4-FFF2-40B4-BE49-F238E27FC236}">
                <a16:creationId xmlns:a16="http://schemas.microsoft.com/office/drawing/2014/main" id="{42832582-811D-1B23-D22D-3F4D62852658}"/>
              </a:ext>
            </a:extLst>
          </p:cNvPr>
          <p:cNvSpPr>
            <a:spLocks noGrp="1"/>
          </p:cNvSpPr>
          <p:nvPr>
            <p:ph idx="1"/>
          </p:nvPr>
        </p:nvSpPr>
        <p:spPr>
          <a:xfrm>
            <a:off x="1435100" y="1196975"/>
            <a:ext cx="7499350" cy="5051425"/>
          </a:xfrm>
        </p:spPr>
        <p:txBody>
          <a:bodyPr/>
          <a:lstStyle/>
          <a:p>
            <a:r>
              <a:rPr lang="en-GB" altLang="en-US" sz="4000"/>
              <a:t>Ensure you have completed and returned medical forms.</a:t>
            </a:r>
          </a:p>
          <a:p>
            <a:r>
              <a:rPr lang="en-GB" altLang="en-US" sz="4000"/>
              <a:t>Send in any outstanding payments.</a:t>
            </a:r>
          </a:p>
          <a:p>
            <a:r>
              <a:rPr lang="en-GB" altLang="en-US" sz="4000"/>
              <a:t>Don’t hesitate to speak to any of the school staff team if you have any worries or 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88D0-5C32-477F-B8AC-8D713E93B99C}"/>
              </a:ext>
            </a:extLst>
          </p:cNvPr>
          <p:cNvSpPr>
            <a:spLocks noGrp="1"/>
          </p:cNvSpPr>
          <p:nvPr>
            <p:ph type="ctrTitle" idx="4294967295"/>
          </p:nvPr>
        </p:nvSpPr>
        <p:spPr>
          <a:xfrm>
            <a:off x="1738313" y="360363"/>
            <a:ext cx="7405687" cy="1471612"/>
          </a:xfrm>
        </p:spPr>
        <p:txBody>
          <a:bodyPr rtlCol="0">
            <a:normAutofit fontScale="90000"/>
          </a:bodyPr>
          <a:lstStyle/>
          <a:p>
            <a:pPr eaLnBrk="1" fontAlgn="auto" hangingPunct="1">
              <a:spcAft>
                <a:spcPts val="0"/>
              </a:spcAft>
              <a:defRPr/>
            </a:pPr>
            <a:br>
              <a:rPr lang="en-GB" dirty="0"/>
            </a:br>
            <a:br>
              <a:rPr lang="en-GB" dirty="0"/>
            </a:br>
            <a:br>
              <a:rPr lang="en-GB" dirty="0"/>
            </a:br>
            <a:br>
              <a:rPr lang="en-GB" dirty="0"/>
            </a:br>
            <a:r>
              <a:rPr lang="en-GB" dirty="0"/>
              <a:t>London Visit</a:t>
            </a:r>
            <a:br>
              <a:rPr lang="en-GB" dirty="0"/>
            </a:br>
            <a:endParaRPr lang="en-GB" dirty="0"/>
          </a:p>
        </p:txBody>
      </p:sp>
      <p:sp>
        <p:nvSpPr>
          <p:cNvPr id="26627" name="Subtitle 2">
            <a:extLst>
              <a:ext uri="{FF2B5EF4-FFF2-40B4-BE49-F238E27FC236}">
                <a16:creationId xmlns:a16="http://schemas.microsoft.com/office/drawing/2014/main" id="{178063D2-11CE-FFE0-1F5C-39DC58CC1102}"/>
              </a:ext>
            </a:extLst>
          </p:cNvPr>
          <p:cNvSpPr>
            <a:spLocks noGrp="1"/>
          </p:cNvSpPr>
          <p:nvPr>
            <p:ph type="subTitle" idx="4294967295"/>
          </p:nvPr>
        </p:nvSpPr>
        <p:spPr>
          <a:xfrm>
            <a:off x="1738313" y="1849438"/>
            <a:ext cx="7405687" cy="1752600"/>
          </a:xfrm>
        </p:spPr>
        <p:txBody>
          <a:bodyPr/>
          <a:lstStyle/>
          <a:p>
            <a:pPr eaLnBrk="1" hangingPunct="1"/>
            <a:r>
              <a:rPr lang="en-GB" altLang="en-US"/>
              <a:t>23rd and 24th January 2013</a:t>
            </a:r>
          </a:p>
        </p:txBody>
      </p:sp>
      <p:pic>
        <p:nvPicPr>
          <p:cNvPr id="26628" name="Picture 5">
            <a:extLst>
              <a:ext uri="{FF2B5EF4-FFF2-40B4-BE49-F238E27FC236}">
                <a16:creationId xmlns:a16="http://schemas.microsoft.com/office/drawing/2014/main" id="{87352E18-418C-90E5-8614-7CC4A8226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D930607-86F4-4E23-B62D-E2638820E4EB}"/>
              </a:ext>
            </a:extLst>
          </p:cNvPr>
          <p:cNvSpPr txBox="1"/>
          <p:nvPr/>
        </p:nvSpPr>
        <p:spPr>
          <a:xfrm>
            <a:off x="0" y="4005263"/>
            <a:ext cx="9144000" cy="2308225"/>
          </a:xfrm>
          <a:prstGeom prst="rect">
            <a:avLst/>
          </a:prstGeom>
          <a:noFill/>
        </p:spPr>
        <p:txBody>
          <a:bodyPr>
            <a:spAutoFit/>
          </a:bodyPr>
          <a:lstStyle/>
          <a:p>
            <a:pPr algn="ctr" eaLnBrk="1" hangingPunct="1">
              <a:defRPr/>
            </a:pPr>
            <a:r>
              <a:rPr lang="en-GB" sz="7200" b="1" dirty="0">
                <a:effectLst>
                  <a:outerShdw blurRad="38100" dist="38100" dir="2700000" algn="tl">
                    <a:srgbClr val="000000">
                      <a:alpha val="43137"/>
                    </a:srgbClr>
                  </a:outerShdw>
                </a:effectLst>
                <a:latin typeface="Gill Sans MT" panose="020B0502020104020203" pitchFamily="34" charset="0"/>
                <a:cs typeface="Arial" charset="0"/>
              </a:rPr>
              <a:t>Class 5’s London Trip</a:t>
            </a:r>
          </a:p>
          <a:p>
            <a:pPr algn="ctr" eaLnBrk="1" hangingPunct="1">
              <a:defRPr/>
            </a:pPr>
            <a:r>
              <a:rPr lang="en-GB" sz="7200" b="1" dirty="0">
                <a:effectLst>
                  <a:outerShdw blurRad="38100" dist="38100" dir="2700000" algn="tl">
                    <a:srgbClr val="000000">
                      <a:alpha val="43137"/>
                    </a:srgbClr>
                  </a:outerShdw>
                </a:effectLst>
                <a:latin typeface="Gill Sans MT" panose="020B0502020104020203" pitchFamily="34" charset="0"/>
                <a:cs typeface="Arial" charset="0"/>
              </a:rPr>
              <a:t>29</a:t>
            </a:r>
            <a:r>
              <a:rPr lang="en-GB" sz="7200" b="1" baseline="30000" dirty="0">
                <a:effectLst>
                  <a:outerShdw blurRad="38100" dist="38100" dir="2700000" algn="tl">
                    <a:srgbClr val="000000">
                      <a:alpha val="43137"/>
                    </a:srgbClr>
                  </a:outerShdw>
                </a:effectLst>
                <a:latin typeface="Gill Sans MT" panose="020B0502020104020203" pitchFamily="34" charset="0"/>
                <a:cs typeface="Arial" charset="0"/>
              </a:rPr>
              <a:t>th</a:t>
            </a:r>
            <a:r>
              <a:rPr lang="en-GB" sz="7200" b="1" dirty="0">
                <a:effectLst>
                  <a:outerShdw blurRad="38100" dist="38100" dir="2700000" algn="tl">
                    <a:srgbClr val="000000">
                      <a:alpha val="43137"/>
                    </a:srgbClr>
                  </a:outerShdw>
                </a:effectLst>
                <a:latin typeface="Gill Sans MT" panose="020B0502020104020203" pitchFamily="34" charset="0"/>
                <a:cs typeface="Arial" charset="0"/>
              </a:rPr>
              <a:t> – 30</a:t>
            </a:r>
            <a:r>
              <a:rPr lang="en-GB" sz="7200" b="1" baseline="30000" dirty="0">
                <a:effectLst>
                  <a:outerShdw blurRad="38100" dist="38100" dir="2700000" algn="tl">
                    <a:srgbClr val="000000">
                      <a:alpha val="43137"/>
                    </a:srgbClr>
                  </a:outerShdw>
                </a:effectLst>
                <a:latin typeface="Gill Sans MT" panose="020B0502020104020203" pitchFamily="34" charset="0"/>
                <a:cs typeface="Arial" charset="0"/>
              </a:rPr>
              <a:t>th</a:t>
            </a:r>
            <a:r>
              <a:rPr lang="en-GB" sz="7200" b="1" dirty="0">
                <a:effectLst>
                  <a:outerShdw blurRad="38100" dist="38100" dir="2700000" algn="tl">
                    <a:srgbClr val="000000">
                      <a:alpha val="43137"/>
                    </a:srgbClr>
                  </a:outerShdw>
                </a:effectLst>
                <a:latin typeface="Gill Sans MT" panose="020B0502020104020203" pitchFamily="34" charset="0"/>
                <a:cs typeface="Arial" charset="0"/>
              </a:rPr>
              <a:t> April </a:t>
            </a:r>
          </a:p>
        </p:txBody>
      </p:sp>
      <p:pic>
        <p:nvPicPr>
          <p:cNvPr id="26630" name="Picture 8" descr="\\sch-svr-01\sch work\Teaching Staff\ABassett\NEW St Stephens Folder\School logo\Master Logo.jpg">
            <a:extLst>
              <a:ext uri="{FF2B5EF4-FFF2-40B4-BE49-F238E27FC236}">
                <a16:creationId xmlns:a16="http://schemas.microsoft.com/office/drawing/2014/main" id="{551E605B-368C-3DAE-8D0F-6ECD7B440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2463"/>
            <a:ext cx="9572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descr="\\sch-svr-01\sch work\Teaching Staff\ABassett\NEW St Stephens Folder\School logo\Master Logo.jpg">
            <a:extLst>
              <a:ext uri="{FF2B5EF4-FFF2-40B4-BE49-F238E27FC236}">
                <a16:creationId xmlns:a16="http://schemas.microsoft.com/office/drawing/2014/main" id="{F348EBEA-A6FC-A2DE-2586-1B0041735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5732463"/>
            <a:ext cx="9572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BC7C-0641-4081-AF34-B62AE0AEB005}"/>
              </a:ext>
            </a:extLst>
          </p:cNvPr>
          <p:cNvSpPr>
            <a:spLocks noGrp="1"/>
          </p:cNvSpPr>
          <p:nvPr>
            <p:ph type="title"/>
          </p:nvPr>
        </p:nvSpPr>
        <p:spPr/>
        <p:txBody>
          <a:bodyPr/>
          <a:lstStyle/>
          <a:p>
            <a:pPr eaLnBrk="1" fontAlgn="auto" hangingPunct="1">
              <a:spcAft>
                <a:spcPts val="0"/>
              </a:spcAft>
              <a:defRPr/>
            </a:pPr>
            <a:r>
              <a:rPr lang="en-GB" b="1" u="sng" dirty="0">
                <a:solidFill>
                  <a:schemeClr val="tx2">
                    <a:satMod val="130000"/>
                  </a:schemeClr>
                </a:solidFill>
              </a:rPr>
              <a:t>London visit itinerary.</a:t>
            </a:r>
            <a:endParaRPr lang="en-GB" dirty="0">
              <a:solidFill>
                <a:schemeClr val="tx2">
                  <a:satMod val="130000"/>
                </a:schemeClr>
              </a:solidFill>
            </a:endParaRPr>
          </a:p>
        </p:txBody>
      </p:sp>
      <p:sp>
        <p:nvSpPr>
          <p:cNvPr id="4" name="Content Placeholder 3">
            <a:extLst>
              <a:ext uri="{FF2B5EF4-FFF2-40B4-BE49-F238E27FC236}">
                <a16:creationId xmlns:a16="http://schemas.microsoft.com/office/drawing/2014/main" id="{F126BC15-5107-4ACA-94BB-B5B45C088003}"/>
              </a:ext>
            </a:extLst>
          </p:cNvPr>
          <p:cNvSpPr>
            <a:spLocks noGrp="1"/>
          </p:cNvSpPr>
          <p:nvPr>
            <p:ph idx="1"/>
          </p:nvPr>
        </p:nvSpPr>
        <p:spPr/>
        <p:txBody>
          <a:bodyPr/>
          <a:lstStyle/>
          <a:p>
            <a:pPr marL="82296" indent="0" eaLnBrk="1" fontAlgn="auto" hangingPunct="1">
              <a:spcAft>
                <a:spcPts val="0"/>
              </a:spcAft>
              <a:buFont typeface="Wingdings 2"/>
              <a:buNone/>
              <a:defRPr/>
            </a:pPr>
            <a:r>
              <a:rPr lang="en-US" sz="2000" b="1" u="sng" dirty="0"/>
              <a:t>M</a:t>
            </a:r>
            <a:r>
              <a:rPr lang="en-GB" sz="2000" b="1" u="sng" dirty="0" err="1"/>
              <a:t>onday</a:t>
            </a:r>
            <a:r>
              <a:rPr lang="en-GB" sz="2000" b="1" u="sng" dirty="0"/>
              <a:t> 29</a:t>
            </a:r>
            <a:r>
              <a:rPr lang="en-GB" sz="2000" b="1" u="sng" baseline="30000" dirty="0"/>
              <a:t>th</a:t>
            </a:r>
            <a:r>
              <a:rPr lang="en-GB" sz="2000" b="1" u="sng" dirty="0"/>
              <a:t> April</a:t>
            </a:r>
          </a:p>
          <a:p>
            <a:pPr marL="365760" indent="-283464" eaLnBrk="1" fontAlgn="auto" hangingPunct="1">
              <a:spcAft>
                <a:spcPts val="0"/>
              </a:spcAft>
              <a:buFont typeface="Wingdings 2"/>
              <a:buChar char=""/>
              <a:defRPr/>
            </a:pPr>
            <a:r>
              <a:rPr lang="en-GB" sz="2000" dirty="0"/>
              <a:t>Leave school at 6am. Children to arrive at school at 5.30am. </a:t>
            </a:r>
          </a:p>
          <a:p>
            <a:pPr marL="365760" indent="-283464" eaLnBrk="1" fontAlgn="auto" hangingPunct="1">
              <a:spcAft>
                <a:spcPts val="0"/>
              </a:spcAft>
              <a:buFont typeface="Wingdings 2"/>
              <a:buChar char=""/>
              <a:defRPr/>
            </a:pPr>
            <a:r>
              <a:rPr lang="en-US" sz="2000" dirty="0">
                <a:cs typeface="Arial" charset="0"/>
              </a:rPr>
              <a:t>Lunch in central London and scenic walk to London Eye (depending on travel time)</a:t>
            </a:r>
            <a:endParaRPr lang="en-GB" sz="2000" dirty="0">
              <a:cs typeface="Arial" charset="0"/>
            </a:endParaRPr>
          </a:p>
          <a:p>
            <a:pPr marL="365760" indent="-283464" eaLnBrk="1" fontAlgn="auto" hangingPunct="1">
              <a:spcAft>
                <a:spcPts val="0"/>
              </a:spcAft>
              <a:buFont typeface="Wingdings 2"/>
              <a:buChar char=""/>
              <a:defRPr/>
            </a:pPr>
            <a:r>
              <a:rPr lang="en-GB" sz="2000" dirty="0">
                <a:cs typeface="Arial" charset="0"/>
              </a:rPr>
              <a:t>London Eye flight at 1.00pm (arrive at1.30pm).</a:t>
            </a:r>
          </a:p>
          <a:p>
            <a:pPr marL="425196" indent="-342900" eaLnBrk="1" fontAlgn="auto" hangingPunct="1">
              <a:spcAft>
                <a:spcPts val="0"/>
              </a:spcAft>
              <a:buClr>
                <a:srgbClr val="3891A7"/>
              </a:buClr>
              <a:buFont typeface="Wingdings 2" panose="05020102010507070707" pitchFamily="18" charset="2"/>
              <a:buChar char=""/>
              <a:defRPr/>
            </a:pPr>
            <a:r>
              <a:rPr lang="en-GB" sz="2000" dirty="0"/>
              <a:t>After London Eye walk along South Bank to HMS Belfast to settle in, look around ship and an activity.</a:t>
            </a:r>
          </a:p>
          <a:p>
            <a:pPr marL="365760" indent="-283464" eaLnBrk="1" fontAlgn="auto" hangingPunct="1">
              <a:spcAft>
                <a:spcPts val="0"/>
              </a:spcAft>
              <a:buFont typeface="Wingdings 2"/>
              <a:buChar char=""/>
              <a:defRPr/>
            </a:pPr>
            <a:r>
              <a:rPr lang="en-GB" sz="2000" dirty="0"/>
              <a:t>Walk over Tower bridge, around the Tower of London to dinner.</a:t>
            </a:r>
          </a:p>
          <a:p>
            <a:pPr marL="365760" indent="-283464" eaLnBrk="1" fontAlgn="auto" hangingPunct="1">
              <a:spcAft>
                <a:spcPts val="0"/>
              </a:spcAft>
              <a:buFont typeface="Wingdings 2"/>
              <a:buChar char=""/>
              <a:defRPr/>
            </a:pPr>
            <a:r>
              <a:rPr lang="en-GB" sz="2000" dirty="0"/>
              <a:t>Dinner at approx. 7.00pm then return to 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B02EE-5BE8-4EAC-AE9A-DEEE14FFE100}"/>
              </a:ext>
            </a:extLst>
          </p:cNvPr>
          <p:cNvSpPr/>
          <p:nvPr/>
        </p:nvSpPr>
        <p:spPr>
          <a:xfrm>
            <a:off x="1547813" y="620713"/>
            <a:ext cx="6911975" cy="5170487"/>
          </a:xfrm>
          <a:prstGeom prst="rect">
            <a:avLst/>
          </a:prstGeom>
        </p:spPr>
        <p:txBody>
          <a:bodyPr>
            <a:spAutoFit/>
          </a:bodyPr>
          <a:lstStyle/>
          <a:p>
            <a:pPr marL="82296" eaLnBrk="1" fontAlgn="auto" hangingPunct="1">
              <a:spcAft>
                <a:spcPts val="0"/>
              </a:spcAft>
              <a:buFont typeface="Wingdings 2"/>
              <a:buNone/>
              <a:defRPr/>
            </a:pPr>
            <a:r>
              <a:rPr lang="en-US" sz="2400" b="1" u="sng" dirty="0">
                <a:latin typeface="Gill Sans MT" panose="020B0502020104020203" pitchFamily="34" charset="0"/>
                <a:cs typeface="Arial" charset="0"/>
              </a:rPr>
              <a:t>T</a:t>
            </a:r>
            <a:r>
              <a:rPr lang="en-GB" sz="2400" b="1" u="sng" dirty="0" err="1">
                <a:latin typeface="Gill Sans MT" panose="020B0502020104020203" pitchFamily="34" charset="0"/>
                <a:cs typeface="Arial" charset="0"/>
              </a:rPr>
              <a:t>uesday</a:t>
            </a:r>
            <a:r>
              <a:rPr lang="en-GB" sz="2400" b="1" u="sng" dirty="0">
                <a:latin typeface="Gill Sans MT" panose="020B0502020104020203" pitchFamily="34" charset="0"/>
                <a:cs typeface="Arial" charset="0"/>
              </a:rPr>
              <a:t> 30</a:t>
            </a:r>
            <a:r>
              <a:rPr lang="en-GB" sz="2400" b="1" u="sng" baseline="30000" dirty="0">
                <a:latin typeface="Gill Sans MT" panose="020B0502020104020203" pitchFamily="34" charset="0"/>
                <a:cs typeface="Arial" charset="0"/>
              </a:rPr>
              <a:t>th</a:t>
            </a:r>
            <a:r>
              <a:rPr lang="en-GB" sz="2400" b="1" u="sng" dirty="0">
                <a:latin typeface="Gill Sans MT" panose="020B0502020104020203" pitchFamily="34" charset="0"/>
                <a:cs typeface="Arial" charset="0"/>
              </a:rPr>
              <a:t> April</a:t>
            </a:r>
          </a:p>
          <a:p>
            <a:pPr marL="82296" eaLnBrk="1" fontAlgn="auto" hangingPunct="1">
              <a:spcAft>
                <a:spcPts val="0"/>
              </a:spcAft>
              <a:buFont typeface="Wingdings 2"/>
              <a:buNone/>
              <a:defRPr/>
            </a:pPr>
            <a:endParaRPr lang="en-GB" sz="2400" b="1" u="sng" dirty="0">
              <a:latin typeface="Gill Sans MT" panose="020B0502020104020203" pitchFamily="34" charset="0"/>
              <a:cs typeface="Arial" charset="0"/>
            </a:endParaRPr>
          </a:p>
          <a:p>
            <a:pPr marL="365760" indent="-283464" eaLnBrk="1" fontAlgn="auto" hangingPunct="1">
              <a:spcAft>
                <a:spcPts val="0"/>
              </a:spcAft>
              <a:buFont typeface="Wingdings 2"/>
              <a:buChar char=""/>
              <a:defRPr/>
            </a:pPr>
            <a:r>
              <a:rPr lang="en-GB" sz="2400" dirty="0">
                <a:latin typeface="Gill Sans MT" panose="020B0502020104020203" pitchFamily="34" charset="0"/>
                <a:cs typeface="Arial" charset="0"/>
              </a:rPr>
              <a:t>Breakfast at 7.00am. </a:t>
            </a:r>
          </a:p>
          <a:p>
            <a:pPr marL="365760" indent="-283464" eaLnBrk="1" fontAlgn="auto" hangingPunct="1">
              <a:spcAft>
                <a:spcPts val="0"/>
              </a:spcAft>
              <a:buFont typeface="Wingdings 2"/>
              <a:buChar char=""/>
              <a:defRPr/>
            </a:pPr>
            <a:r>
              <a:rPr lang="en-US" sz="2400" dirty="0">
                <a:latin typeface="Gill Sans MT" panose="020B0502020104020203" pitchFamily="34" charset="0"/>
                <a:cs typeface="Arial" charset="0"/>
              </a:rPr>
              <a:t>C</a:t>
            </a:r>
            <a:r>
              <a:rPr lang="en-GB" sz="2400" dirty="0" err="1">
                <a:latin typeface="Gill Sans MT" panose="020B0502020104020203" pitchFamily="34" charset="0"/>
                <a:cs typeface="Arial" charset="0"/>
              </a:rPr>
              <a:t>oach</a:t>
            </a:r>
            <a:r>
              <a:rPr lang="en-GB" sz="2400" dirty="0">
                <a:latin typeface="Gill Sans MT" panose="020B0502020104020203" pitchFamily="34" charset="0"/>
                <a:cs typeface="Arial" charset="0"/>
              </a:rPr>
              <a:t> to Hyde Park, then scenic walk to Science Museum. </a:t>
            </a:r>
          </a:p>
          <a:p>
            <a:pPr marL="365760" indent="-283464" eaLnBrk="1" fontAlgn="auto" hangingPunct="1">
              <a:spcAft>
                <a:spcPts val="0"/>
              </a:spcAft>
              <a:buFont typeface="Wingdings 2"/>
              <a:buChar char=""/>
              <a:defRPr/>
            </a:pPr>
            <a:r>
              <a:rPr lang="en-GB" sz="2400" i="1" dirty="0">
                <a:solidFill>
                  <a:prstClr val="black"/>
                </a:solidFill>
                <a:latin typeface="Gill Sans MT" panose="020B0502020104020203" pitchFamily="34" charset="0"/>
              </a:rPr>
              <a:t>10.00am Science Museum. We have open entry to the museum, a Science Show and entry into the </a:t>
            </a:r>
            <a:r>
              <a:rPr lang="en-GB" sz="2400" i="1" dirty="0" err="1">
                <a:solidFill>
                  <a:prstClr val="black"/>
                </a:solidFill>
                <a:latin typeface="Gill Sans MT" panose="020B0502020104020203" pitchFamily="34" charset="0"/>
              </a:rPr>
              <a:t>Wonderlab</a:t>
            </a:r>
            <a:r>
              <a:rPr lang="en-GB" sz="2400" i="1" dirty="0">
                <a:solidFill>
                  <a:prstClr val="black"/>
                </a:solidFill>
                <a:latin typeface="Gill Sans MT" panose="020B0502020104020203" pitchFamily="34" charset="0"/>
              </a:rPr>
              <a:t>. </a:t>
            </a:r>
          </a:p>
          <a:p>
            <a:pPr marL="365760" indent="-283464" eaLnBrk="1" fontAlgn="auto" hangingPunct="1">
              <a:spcAft>
                <a:spcPts val="0"/>
              </a:spcAft>
              <a:buFont typeface="Wingdings 2"/>
              <a:buChar char=""/>
              <a:defRPr/>
            </a:pPr>
            <a:r>
              <a:rPr lang="en-US" sz="2400" dirty="0">
                <a:latin typeface="Gill Sans MT" panose="020B0502020104020203" pitchFamily="34" charset="0"/>
                <a:cs typeface="Arial" charset="0"/>
              </a:rPr>
              <a:t>Travel by coach to Houses of Parliament.</a:t>
            </a:r>
            <a:endParaRPr lang="en-GB" sz="2400" dirty="0">
              <a:latin typeface="Gill Sans MT" panose="020B0502020104020203" pitchFamily="34" charset="0"/>
              <a:cs typeface="Arial" charset="0"/>
            </a:endParaRPr>
          </a:p>
          <a:p>
            <a:pPr marL="365760" indent="-283464" eaLnBrk="1" fontAlgn="auto" hangingPunct="1">
              <a:spcAft>
                <a:spcPts val="0"/>
              </a:spcAft>
              <a:buFont typeface="Wingdings 2"/>
              <a:buChar char=""/>
              <a:defRPr/>
            </a:pPr>
            <a:r>
              <a:rPr lang="en-GB" sz="2400" dirty="0">
                <a:latin typeface="Gill Sans MT" panose="020B0502020104020203" pitchFamily="34" charset="0"/>
                <a:cs typeface="Arial" charset="0"/>
              </a:rPr>
              <a:t>Visit the Houses of Parliament for workshop and tour at 2.20pm (finish 4.30pm).</a:t>
            </a:r>
          </a:p>
          <a:p>
            <a:pPr marL="365760" indent="-283464" eaLnBrk="1" fontAlgn="auto" hangingPunct="1">
              <a:spcAft>
                <a:spcPts val="0"/>
              </a:spcAft>
              <a:buFont typeface="Wingdings 2"/>
              <a:buChar char=""/>
              <a:defRPr/>
            </a:pPr>
            <a:r>
              <a:rPr lang="en-GB" sz="2400" dirty="0">
                <a:latin typeface="Gill Sans MT" panose="020B0502020104020203" pitchFamily="34" charset="0"/>
                <a:cs typeface="Arial" charset="0"/>
              </a:rPr>
              <a:t>Board coach outside Houses of Parliament.</a:t>
            </a:r>
          </a:p>
          <a:p>
            <a:pPr marL="365760" indent="-283464" eaLnBrk="1" fontAlgn="auto" hangingPunct="1">
              <a:spcAft>
                <a:spcPts val="0"/>
              </a:spcAft>
              <a:buFont typeface="Wingdings 2"/>
              <a:buChar char=""/>
              <a:defRPr/>
            </a:pPr>
            <a:r>
              <a:rPr lang="en-GB" sz="2400" dirty="0">
                <a:latin typeface="Gill Sans MT" panose="020B0502020104020203" pitchFamily="34" charset="0"/>
                <a:cs typeface="Arial" charset="0"/>
              </a:rPr>
              <a:t>Latest estimated arrival back at school: 10pm (stop at a service station for tea).</a:t>
            </a:r>
          </a:p>
          <a:p>
            <a:pPr eaLnBrk="1" hangingPunct="1">
              <a:defRPr/>
            </a:pPr>
            <a:endParaRPr lang="en-GB" dirty="0">
              <a:latin typeface="Gill Sans MT" panose="020B0502020104020203" pitchFamily="34"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7557-C6FE-4EA4-8710-7081342BC5A8}"/>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Accommodation</a:t>
            </a:r>
            <a:r>
              <a:rPr lang="en-GB" dirty="0">
                <a:solidFill>
                  <a:schemeClr val="tx2">
                    <a:satMod val="130000"/>
                  </a:schemeClr>
                </a:solidFill>
              </a:rPr>
              <a:t> </a:t>
            </a:r>
            <a:br>
              <a:rPr lang="en-GB" dirty="0">
                <a:solidFill>
                  <a:schemeClr val="tx2">
                    <a:satMod val="130000"/>
                  </a:schemeClr>
                </a:solidFill>
              </a:rPr>
            </a:br>
            <a:endParaRPr lang="en-GB" dirty="0">
              <a:solidFill>
                <a:schemeClr val="tx2">
                  <a:satMod val="130000"/>
                </a:schemeClr>
              </a:solidFill>
            </a:endParaRPr>
          </a:p>
        </p:txBody>
      </p:sp>
      <p:sp>
        <p:nvSpPr>
          <p:cNvPr id="13315" name="Content Placeholder 3">
            <a:extLst>
              <a:ext uri="{FF2B5EF4-FFF2-40B4-BE49-F238E27FC236}">
                <a16:creationId xmlns:a16="http://schemas.microsoft.com/office/drawing/2014/main" id="{23CE8995-962F-0753-B516-4A4AB044243F}"/>
              </a:ext>
            </a:extLst>
          </p:cNvPr>
          <p:cNvSpPr>
            <a:spLocks noGrp="1"/>
          </p:cNvSpPr>
          <p:nvPr>
            <p:ph idx="1"/>
          </p:nvPr>
        </p:nvSpPr>
        <p:spPr>
          <a:xfrm>
            <a:off x="1116013" y="1125538"/>
            <a:ext cx="7499350" cy="2590800"/>
          </a:xfrm>
        </p:spPr>
        <p:txBody>
          <a:bodyPr/>
          <a:lstStyle/>
          <a:p>
            <a:r>
              <a:rPr lang="en-GB" altLang="en-US" sz="2800"/>
              <a:t>HMS Belfast</a:t>
            </a:r>
          </a:p>
          <a:p>
            <a:pPr>
              <a:buFont typeface="Wingdings 2" pitchFamily="2" charset="2"/>
              <a:buNone/>
            </a:pPr>
            <a:r>
              <a:rPr lang="en-GB" altLang="en-US" sz="2800"/>
              <a:t>    (Moored near Tower Bridge).</a:t>
            </a:r>
          </a:p>
          <a:p>
            <a:r>
              <a:rPr lang="en-GB" altLang="en-US" sz="2800"/>
              <a:t>All rooms are on the same deck (including staff). </a:t>
            </a:r>
          </a:p>
          <a:p>
            <a:r>
              <a:rPr lang="en-GB" altLang="en-US" sz="2800"/>
              <a:t>Rooms are dormitory style with bunk beds. Separate rooms for boys and girls. </a:t>
            </a:r>
          </a:p>
          <a:p>
            <a:pPr lvl="4"/>
            <a:endParaRPr lang="en-GB" altLang="en-US" sz="1600"/>
          </a:p>
          <a:p>
            <a:pPr lvl="4"/>
            <a:endParaRPr lang="en-GB" altLang="en-US" sz="1600"/>
          </a:p>
          <a:p>
            <a:endParaRPr lang="en-GB" altLang="en-US"/>
          </a:p>
        </p:txBody>
      </p:sp>
      <p:pic>
        <p:nvPicPr>
          <p:cNvPr id="13316" name="Picture 3">
            <a:extLst>
              <a:ext uri="{FF2B5EF4-FFF2-40B4-BE49-F238E27FC236}">
                <a16:creationId xmlns:a16="http://schemas.microsoft.com/office/drawing/2014/main" id="{FA7E5328-B14C-2D05-DDD6-B5C3536FD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00" y="204788"/>
            <a:ext cx="2700338"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9CDEF4E6-0548-4A9C-6E55-CB9961723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933825"/>
            <a:ext cx="36099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a:extLst>
              <a:ext uri="{FF2B5EF4-FFF2-40B4-BE49-F238E27FC236}">
                <a16:creationId xmlns:a16="http://schemas.microsoft.com/office/drawing/2014/main" id="{AB4D50F4-1432-2F3C-C112-6CB84FDB964E}"/>
              </a:ext>
            </a:extLst>
          </p:cNvPr>
          <p:cNvSpPr txBox="1">
            <a:spLocks noChangeArrowheads="1"/>
          </p:cNvSpPr>
          <p:nvPr/>
        </p:nvSpPr>
        <p:spPr bwMode="auto">
          <a:xfrm>
            <a:off x="4865688" y="3844925"/>
            <a:ext cx="37655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cs typeface="Arial" panose="020B0604020202020204" pitchFamily="34" charset="0"/>
              </a:defRPr>
            </a:lvl1pPr>
            <a:lvl2pPr marL="742950" indent="-285750">
              <a:defRPr>
                <a:solidFill>
                  <a:schemeClr val="tx1"/>
                </a:solidFill>
                <a:latin typeface="Gill Sans MT" panose="020B0502020104020203" pitchFamily="34" charset="77"/>
                <a:cs typeface="Arial" panose="020B0604020202020204" pitchFamily="34" charset="0"/>
              </a:defRPr>
            </a:lvl2pPr>
            <a:lvl3pPr marL="1143000" indent="-228600">
              <a:defRPr>
                <a:solidFill>
                  <a:schemeClr val="tx1"/>
                </a:solidFill>
                <a:latin typeface="Gill Sans MT" panose="020B0502020104020203" pitchFamily="34" charset="77"/>
                <a:cs typeface="Arial" panose="020B0604020202020204" pitchFamily="34" charset="0"/>
              </a:defRPr>
            </a:lvl3pPr>
            <a:lvl4pPr marL="1600200" indent="-228600">
              <a:defRPr>
                <a:solidFill>
                  <a:schemeClr val="tx1"/>
                </a:solidFill>
                <a:latin typeface="Gill Sans MT" panose="020B0502020104020203" pitchFamily="34" charset="77"/>
                <a:cs typeface="Arial" panose="020B0604020202020204" pitchFamily="34" charset="0"/>
              </a:defRPr>
            </a:lvl4pPr>
            <a:lvl5pPr marL="2057400" indent="-228600">
              <a:defRPr>
                <a:solidFill>
                  <a:schemeClr val="tx1"/>
                </a:solidFill>
                <a:latin typeface="Gill Sans MT" panose="020B0502020104020203" pitchFamily="34"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9pPr>
          </a:lstStyle>
          <a:p>
            <a:pPr eaLnBrk="1" hangingPunct="1"/>
            <a:r>
              <a:rPr lang="en-GB" altLang="en-US" sz="2800">
                <a:latin typeface="Gill Sans Body" panose="020B0502020104020203" pitchFamily="34" charset="-79"/>
              </a:rPr>
              <a:t>Secure accommodation.  No other schools staying at same time.  Escort on and off ship by concierge.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2520-D367-48E2-9F91-6FFC852CB183}"/>
              </a:ext>
            </a:extLst>
          </p:cNvPr>
          <p:cNvSpPr>
            <a:spLocks noGrp="1"/>
          </p:cNvSpPr>
          <p:nvPr>
            <p:ph type="ctrTitle"/>
          </p:nvPr>
        </p:nvSpPr>
        <p:spPr>
          <a:xfrm>
            <a:off x="1431925" y="360363"/>
            <a:ext cx="7407275" cy="1471612"/>
          </a:xfrm>
        </p:spPr>
        <p:txBody>
          <a:bodyPr/>
          <a:lstStyle/>
          <a:p>
            <a:pPr>
              <a:defRPr/>
            </a:pPr>
            <a:r>
              <a:rPr lang="en-GB" dirty="0"/>
              <a:t>Packed Lunch</a:t>
            </a:r>
          </a:p>
        </p:txBody>
      </p:sp>
      <p:sp>
        <p:nvSpPr>
          <p:cNvPr id="3" name="Subtitle 2">
            <a:extLst>
              <a:ext uri="{FF2B5EF4-FFF2-40B4-BE49-F238E27FC236}">
                <a16:creationId xmlns:a16="http://schemas.microsoft.com/office/drawing/2014/main" id="{725E01C8-3CBA-49E5-820B-3A1928F87958}"/>
              </a:ext>
            </a:extLst>
          </p:cNvPr>
          <p:cNvSpPr>
            <a:spLocks noGrp="1"/>
          </p:cNvSpPr>
          <p:nvPr>
            <p:ph type="subTitle" idx="1"/>
          </p:nvPr>
        </p:nvSpPr>
        <p:spPr>
          <a:xfrm>
            <a:off x="1431925" y="1849438"/>
            <a:ext cx="7407275" cy="4243387"/>
          </a:xfrm>
        </p:spPr>
        <p:txBody>
          <a:bodyPr/>
          <a:lstStyle/>
          <a:p>
            <a:pPr>
              <a:buFont typeface="Wingdings 2" panose="05020102010507070707" pitchFamily="18" charset="2"/>
              <a:buNone/>
              <a:defRPr/>
            </a:pPr>
            <a:r>
              <a:rPr lang="en-GB" dirty="0"/>
              <a:t>Packed lunch provided by HMS Belfast.  Made fresh on </a:t>
            </a:r>
            <a:r>
              <a:rPr lang="en-GB"/>
              <a:t>the Tuesday </a:t>
            </a:r>
            <a:r>
              <a:rPr lang="en-GB" dirty="0"/>
              <a:t>morning.</a:t>
            </a:r>
          </a:p>
          <a:p>
            <a:pPr>
              <a:buFont typeface="Wingdings 2" panose="05020102010507070707" pitchFamily="18" charset="2"/>
              <a:buNone/>
              <a:defRPr/>
            </a:pPr>
            <a:r>
              <a:rPr lang="en-GB" dirty="0"/>
              <a:t>They Include:</a:t>
            </a:r>
          </a:p>
          <a:p>
            <a:pPr>
              <a:buFont typeface="Wingdings 2" panose="05020102010507070707" pitchFamily="18" charset="2"/>
              <a:buNone/>
              <a:defRPr/>
            </a:pPr>
            <a:r>
              <a:rPr lang="en-GB" dirty="0"/>
              <a:t>A sandwich</a:t>
            </a:r>
          </a:p>
          <a:p>
            <a:pPr>
              <a:buFont typeface="Wingdings 2" panose="05020102010507070707" pitchFamily="18" charset="2"/>
              <a:buNone/>
              <a:defRPr/>
            </a:pPr>
            <a:r>
              <a:rPr lang="en-GB" dirty="0"/>
              <a:t>A piece of fruit</a:t>
            </a:r>
          </a:p>
          <a:p>
            <a:pPr>
              <a:buFont typeface="Wingdings 2" panose="05020102010507070707" pitchFamily="18" charset="2"/>
              <a:buNone/>
              <a:defRPr/>
            </a:pPr>
            <a:r>
              <a:rPr lang="en-GB" dirty="0"/>
              <a:t>A packet of crisps</a:t>
            </a:r>
          </a:p>
          <a:p>
            <a:pPr>
              <a:buFont typeface="Wingdings 2" panose="05020102010507070707" pitchFamily="18" charset="2"/>
              <a:buNone/>
              <a:defRPr/>
            </a:pPr>
            <a:r>
              <a:rPr lang="en-GB" dirty="0"/>
              <a:t>A carton of juice</a:t>
            </a:r>
          </a:p>
          <a:p>
            <a:pPr>
              <a:buFont typeface="Wingdings 2" panose="05020102010507070707" pitchFamily="18" charset="2"/>
              <a:buNone/>
              <a:defRPr/>
            </a:pPr>
            <a:r>
              <a:rPr lang="en-GB" dirty="0"/>
              <a:t>A mini muffin</a:t>
            </a:r>
          </a:p>
          <a:p>
            <a:pPr>
              <a:buFont typeface="Wingdings 2" panose="05020102010507070707" pitchFamily="18" charset="2"/>
              <a:buNone/>
              <a:defRPr/>
            </a:pPr>
            <a:r>
              <a:rPr lang="en-GB" dirty="0"/>
              <a:t>A chocolate bar</a:t>
            </a:r>
          </a:p>
        </p:txBody>
      </p:sp>
      <p:pic>
        <p:nvPicPr>
          <p:cNvPr id="14340" name="Picture 3">
            <a:extLst>
              <a:ext uri="{FF2B5EF4-FFF2-40B4-BE49-F238E27FC236}">
                <a16:creationId xmlns:a16="http://schemas.microsoft.com/office/drawing/2014/main" id="{38C5F1C2-8FFC-A7C8-CB70-2ACBAB20B1B9}"/>
              </a:ext>
            </a:extLst>
          </p:cNvPr>
          <p:cNvPicPr>
            <a:picLocks noChangeAspect="1"/>
          </p:cNvPicPr>
          <p:nvPr/>
        </p:nvPicPr>
        <p:blipFill>
          <a:blip r:embed="rId2">
            <a:extLst>
              <a:ext uri="{28A0092B-C50C-407E-A947-70E740481C1C}">
                <a14:useLocalDpi xmlns:a14="http://schemas.microsoft.com/office/drawing/2010/main" val="0"/>
              </a:ext>
            </a:extLst>
          </a:blip>
          <a:srcRect l="3401" t="4890" r="3076" b="7079"/>
          <a:stretch>
            <a:fillRect/>
          </a:stretch>
        </p:blipFill>
        <p:spPr bwMode="auto">
          <a:xfrm>
            <a:off x="4500563" y="2997200"/>
            <a:ext cx="39592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1555-6F65-4121-BCAB-BFDF0546BC55}"/>
              </a:ext>
            </a:extLst>
          </p:cNvPr>
          <p:cNvSpPr>
            <a:spLocks noGrp="1"/>
          </p:cNvSpPr>
          <p:nvPr>
            <p:ph type="title"/>
          </p:nvPr>
        </p:nvSpPr>
        <p:spPr/>
        <p:txBody>
          <a:bodyPr>
            <a:normAutofit fontScale="90000"/>
          </a:bodyPr>
          <a:lstStyle/>
          <a:p>
            <a:pPr eaLnBrk="1" fontAlgn="auto" hangingPunct="1">
              <a:spcAft>
                <a:spcPts val="0"/>
              </a:spcAft>
              <a:defRPr/>
            </a:pPr>
            <a:r>
              <a:rPr lang="en-GB" b="1" u="sng" dirty="0">
                <a:solidFill>
                  <a:schemeClr val="tx2">
                    <a:satMod val="130000"/>
                  </a:schemeClr>
                </a:solidFill>
              </a:rPr>
              <a:t>More about … </a:t>
            </a:r>
            <a:br>
              <a:rPr lang="en-GB" dirty="0">
                <a:solidFill>
                  <a:schemeClr val="tx2">
                    <a:satMod val="130000"/>
                  </a:schemeClr>
                </a:solidFill>
              </a:rPr>
            </a:br>
            <a:r>
              <a:rPr lang="en-GB" u="sng" dirty="0">
                <a:solidFill>
                  <a:schemeClr val="tx2">
                    <a:satMod val="130000"/>
                  </a:schemeClr>
                </a:solidFill>
              </a:rPr>
              <a:t>Science Museum</a:t>
            </a:r>
            <a:r>
              <a:rPr lang="en-GB" dirty="0">
                <a:solidFill>
                  <a:schemeClr val="tx2">
                    <a:satMod val="130000"/>
                  </a:schemeClr>
                </a:solidFill>
              </a:rPr>
              <a:t> </a:t>
            </a:r>
            <a:br>
              <a:rPr lang="en-GB" dirty="0">
                <a:solidFill>
                  <a:schemeClr val="tx2">
                    <a:satMod val="130000"/>
                  </a:schemeClr>
                </a:solidFill>
              </a:rPr>
            </a:br>
            <a:endParaRPr lang="en-GB" dirty="0">
              <a:solidFill>
                <a:schemeClr val="tx2">
                  <a:satMod val="130000"/>
                </a:schemeClr>
              </a:solidFill>
            </a:endParaRPr>
          </a:p>
        </p:txBody>
      </p:sp>
      <p:sp>
        <p:nvSpPr>
          <p:cNvPr id="15363" name="Content Placeholder 3">
            <a:extLst>
              <a:ext uri="{FF2B5EF4-FFF2-40B4-BE49-F238E27FC236}">
                <a16:creationId xmlns:a16="http://schemas.microsoft.com/office/drawing/2014/main" id="{09F6F4FB-980F-4057-CCBE-613142CAA437}"/>
              </a:ext>
            </a:extLst>
          </p:cNvPr>
          <p:cNvSpPr>
            <a:spLocks noGrp="1"/>
          </p:cNvSpPr>
          <p:nvPr>
            <p:ph idx="1"/>
          </p:nvPr>
        </p:nvSpPr>
        <p:spPr>
          <a:xfrm>
            <a:off x="1331913" y="1196975"/>
            <a:ext cx="7499350" cy="4800600"/>
          </a:xfrm>
        </p:spPr>
        <p:txBody>
          <a:bodyPr/>
          <a:lstStyle/>
          <a:p>
            <a:r>
              <a:rPr lang="en-GB" altLang="en-US" sz="1800"/>
              <a:t>Wonderlab: The Equinor Gallery</a:t>
            </a:r>
          </a:p>
          <a:p>
            <a:r>
              <a:rPr lang="en-GB" altLang="en-US" sz="1800"/>
              <a:t>The gallery is packed with over 50 hands-on experiments and experiences. To discover what they’re all about, you need to look closer, ask questions and get creative…</a:t>
            </a:r>
          </a:p>
          <a:p>
            <a:r>
              <a:rPr lang="en-GB" altLang="en-US" sz="1800"/>
              <a:t>We’ll join one of the team of Explainers to discover the power of electricity, sending lightning bolts live across the gallery.</a:t>
            </a:r>
          </a:p>
          <a:p>
            <a:r>
              <a:rPr lang="en-GB" altLang="en-US" sz="1800"/>
              <a:t>See a liquid that flows weirdly when you move magnets near it.</a:t>
            </a:r>
          </a:p>
          <a:p>
            <a:r>
              <a:rPr lang="en-GB" altLang="en-US" sz="1800"/>
              <a:t>Use thermal imaging camera to find out how hot and cold things are.</a:t>
            </a:r>
          </a:p>
        </p:txBody>
      </p:sp>
      <p:sp>
        <p:nvSpPr>
          <p:cNvPr id="15364" name="Rectangle 8">
            <a:extLst>
              <a:ext uri="{FF2B5EF4-FFF2-40B4-BE49-F238E27FC236}">
                <a16:creationId xmlns:a16="http://schemas.microsoft.com/office/drawing/2014/main" id="{797CF6C6-4A69-8A87-6BCA-37F2777B466A}"/>
              </a:ext>
            </a:extLst>
          </p:cNvPr>
          <p:cNvSpPr>
            <a:spLocks noChangeArrowheads="1"/>
          </p:cNvSpPr>
          <p:nvPr/>
        </p:nvSpPr>
        <p:spPr bwMode="auto">
          <a:xfrm>
            <a:off x="1042988" y="6488113"/>
            <a:ext cx="756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GB" altLang="en-US" sz="1800">
                <a:hlinkClick r:id="rId3"/>
              </a:rPr>
              <a:t>https://www.youtube.com/watch?time_continue=20&amp;v=NWeoBAzBJJ4</a:t>
            </a:r>
            <a:r>
              <a:rPr lang="en-GB" altLang="en-US" sz="1800"/>
              <a:t> </a:t>
            </a:r>
          </a:p>
          <a:p>
            <a:pPr eaLnBrk="1" hangingPunct="1">
              <a:spcBef>
                <a:spcPct val="0"/>
              </a:spcBef>
              <a:buClrTx/>
              <a:buSzTx/>
              <a:buFontTx/>
              <a:buNone/>
            </a:pPr>
            <a:endParaRPr lang="en-GB" altLang="en-US" sz="1800"/>
          </a:p>
        </p:txBody>
      </p:sp>
      <p:pic>
        <p:nvPicPr>
          <p:cNvPr id="15365" name="Picture 2">
            <a:extLst>
              <a:ext uri="{FF2B5EF4-FFF2-40B4-BE49-F238E27FC236}">
                <a16:creationId xmlns:a16="http://schemas.microsoft.com/office/drawing/2014/main" id="{624316FE-95C6-0B0D-9789-72CB5BE3B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113" y="195263"/>
            <a:ext cx="1590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B0EB4383-89AD-9DBE-A8CC-B03AE289D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4233863"/>
            <a:ext cx="4203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a:extLst>
              <a:ext uri="{FF2B5EF4-FFF2-40B4-BE49-F238E27FC236}">
                <a16:creationId xmlns:a16="http://schemas.microsoft.com/office/drawing/2014/main" id="{41C08CA1-20B1-54AC-8009-827E04A97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4246563"/>
            <a:ext cx="37322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403A-CBC6-4D8F-8BBE-E4DD7FC97CF5}"/>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More about …</a:t>
            </a:r>
            <a:br>
              <a:rPr lang="en-GB" u="sng" dirty="0">
                <a:solidFill>
                  <a:schemeClr val="tx2">
                    <a:satMod val="130000"/>
                  </a:schemeClr>
                </a:solidFill>
              </a:rPr>
            </a:br>
            <a:r>
              <a:rPr lang="en-GB" u="sng" dirty="0">
                <a:solidFill>
                  <a:schemeClr val="tx2">
                    <a:satMod val="130000"/>
                  </a:schemeClr>
                </a:solidFill>
              </a:rPr>
              <a:t>The Houses of Parliament </a:t>
            </a:r>
            <a:br>
              <a:rPr lang="en-GB" u="sng" dirty="0">
                <a:solidFill>
                  <a:schemeClr val="tx2">
                    <a:satMod val="130000"/>
                  </a:schemeClr>
                </a:solidFill>
              </a:rPr>
            </a:br>
            <a:endParaRPr lang="en-GB" u="sng" dirty="0">
              <a:solidFill>
                <a:schemeClr val="tx2">
                  <a:satMod val="130000"/>
                </a:schemeClr>
              </a:solidFill>
            </a:endParaRPr>
          </a:p>
        </p:txBody>
      </p:sp>
      <p:sp>
        <p:nvSpPr>
          <p:cNvPr id="16387" name="Content Placeholder 3">
            <a:extLst>
              <a:ext uri="{FF2B5EF4-FFF2-40B4-BE49-F238E27FC236}">
                <a16:creationId xmlns:a16="http://schemas.microsoft.com/office/drawing/2014/main" id="{BF13AE6F-6EE7-35AD-7766-584704617888}"/>
              </a:ext>
            </a:extLst>
          </p:cNvPr>
          <p:cNvSpPr>
            <a:spLocks noGrp="1"/>
          </p:cNvSpPr>
          <p:nvPr>
            <p:ph idx="1"/>
          </p:nvPr>
        </p:nvSpPr>
        <p:spPr>
          <a:xfrm>
            <a:off x="1187450" y="1268413"/>
            <a:ext cx="7956550" cy="4800600"/>
          </a:xfrm>
        </p:spPr>
        <p:txBody>
          <a:bodyPr/>
          <a:lstStyle/>
          <a:p>
            <a:r>
              <a:rPr lang="en-GB" altLang="en-US" sz="3600"/>
              <a:t>Tour of the Houses of Parliament.</a:t>
            </a:r>
          </a:p>
          <a:p>
            <a:r>
              <a:rPr lang="en-GB" altLang="en-US" sz="3600"/>
              <a:t>Workshop on elections and voting.</a:t>
            </a:r>
          </a:p>
          <a:p>
            <a:r>
              <a:rPr lang="en-GB" altLang="en-US" sz="3600"/>
              <a:t>A possible question and answer session with Scott Mann (our local MP).</a:t>
            </a:r>
            <a:endParaRPr lang="en-GB" altLang="en-US" sz="4000"/>
          </a:p>
        </p:txBody>
      </p:sp>
      <p:pic>
        <p:nvPicPr>
          <p:cNvPr id="16388" name="Picture 4">
            <a:extLst>
              <a:ext uri="{FF2B5EF4-FFF2-40B4-BE49-F238E27FC236}">
                <a16:creationId xmlns:a16="http://schemas.microsoft.com/office/drawing/2014/main" id="{ED033F7E-A15B-BD00-9378-5F39961CBE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221163"/>
            <a:ext cx="304323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98B85FA2-9B92-A677-C626-EC1A5D3619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292600"/>
            <a:ext cx="30527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118B-8C61-441A-8BA3-D8E5ABDE1714}"/>
              </a:ext>
            </a:extLst>
          </p:cNvPr>
          <p:cNvSpPr>
            <a:spLocks noGrp="1"/>
          </p:cNvSpPr>
          <p:nvPr>
            <p:ph type="title"/>
          </p:nvPr>
        </p:nvSpPr>
        <p:spPr/>
        <p:txBody>
          <a:bodyPr>
            <a:normAutofit fontScale="90000"/>
          </a:bodyPr>
          <a:lstStyle/>
          <a:p>
            <a:pPr eaLnBrk="1" fontAlgn="auto" hangingPunct="1">
              <a:spcAft>
                <a:spcPts val="0"/>
              </a:spcAft>
              <a:defRPr/>
            </a:pPr>
            <a:br>
              <a:rPr lang="en-GB" b="1" u="sng" dirty="0">
                <a:solidFill>
                  <a:schemeClr val="tx2">
                    <a:satMod val="130000"/>
                  </a:schemeClr>
                </a:solidFill>
              </a:rPr>
            </a:br>
            <a:r>
              <a:rPr lang="en-GB" b="1" u="sng" dirty="0">
                <a:solidFill>
                  <a:schemeClr val="tx2">
                    <a:satMod val="130000"/>
                  </a:schemeClr>
                </a:solidFill>
              </a:rPr>
              <a:t>More about …</a:t>
            </a:r>
            <a:br>
              <a:rPr lang="en-GB" dirty="0">
                <a:solidFill>
                  <a:schemeClr val="tx2">
                    <a:satMod val="130000"/>
                  </a:schemeClr>
                </a:solidFill>
              </a:rPr>
            </a:br>
            <a:r>
              <a:rPr lang="en-GB" u="sng" dirty="0">
                <a:solidFill>
                  <a:schemeClr val="tx2">
                    <a:satMod val="130000"/>
                  </a:schemeClr>
                </a:solidFill>
              </a:rPr>
              <a:t>The London Eye </a:t>
            </a:r>
            <a:br>
              <a:rPr lang="en-GB" u="sng" dirty="0">
                <a:solidFill>
                  <a:schemeClr val="tx2">
                    <a:satMod val="130000"/>
                  </a:schemeClr>
                </a:solidFill>
              </a:rPr>
            </a:br>
            <a:endParaRPr lang="en-GB" u="sng" dirty="0">
              <a:solidFill>
                <a:schemeClr val="tx2">
                  <a:satMod val="130000"/>
                </a:schemeClr>
              </a:solidFill>
            </a:endParaRPr>
          </a:p>
        </p:txBody>
      </p:sp>
      <p:sp>
        <p:nvSpPr>
          <p:cNvPr id="18435" name="Content Placeholder 3">
            <a:extLst>
              <a:ext uri="{FF2B5EF4-FFF2-40B4-BE49-F238E27FC236}">
                <a16:creationId xmlns:a16="http://schemas.microsoft.com/office/drawing/2014/main" id="{7E10A320-4F7E-981E-DD83-FE5B0B6673BB}"/>
              </a:ext>
            </a:extLst>
          </p:cNvPr>
          <p:cNvSpPr>
            <a:spLocks noGrp="1"/>
          </p:cNvSpPr>
          <p:nvPr>
            <p:ph idx="1"/>
          </p:nvPr>
        </p:nvSpPr>
        <p:spPr>
          <a:xfrm>
            <a:off x="1128713" y="1533525"/>
            <a:ext cx="7708900" cy="4800600"/>
          </a:xfrm>
        </p:spPr>
        <p:txBody>
          <a:bodyPr/>
          <a:lstStyle/>
          <a:p>
            <a:pPr marL="82550" indent="0">
              <a:buFont typeface="Wingdings 2" pitchFamily="2" charset="2"/>
              <a:buNone/>
            </a:pPr>
            <a:r>
              <a:rPr lang="en-GB" altLang="en-US" sz="1800"/>
              <a:t>There are 32 sealed and air-conditioned ovoid passenger capsules, attached to the external circumference of the wheel and rotated by electric motors. Each of the 10-tonne capsules represents one of the London Boroughs. Passengers are free to walk around or sit and we have chosen the guided flight, with a tour guide pointing out sights and answering questions. The wheel rotates at 26 cm per second, so that one revolution takes about 30 minutes.  This rotation rate is slow enough to allow passengers to walk on and off the moving capsules at ground level.</a:t>
            </a:r>
          </a:p>
        </p:txBody>
      </p:sp>
      <p:pic>
        <p:nvPicPr>
          <p:cNvPr id="18436" name="Picture 7" descr="http://upload.wikimedia.org/wikipedia/commons/d/d6/London-Eye-2009.JPG">
            <a:extLst>
              <a:ext uri="{FF2B5EF4-FFF2-40B4-BE49-F238E27FC236}">
                <a16:creationId xmlns:a16="http://schemas.microsoft.com/office/drawing/2014/main" id="{36817287-B2E6-F097-E549-501E4A3AD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933825"/>
            <a:ext cx="34067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Image result for London eye">
            <a:hlinkClick r:id="rId3"/>
            <a:extLst>
              <a:ext uri="{FF2B5EF4-FFF2-40B4-BE49-F238E27FC236}">
                <a16:creationId xmlns:a16="http://schemas.microsoft.com/office/drawing/2014/main" id="{1E575E74-484A-9EB8-A5BD-B3FBB1BB5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933825"/>
            <a:ext cx="3708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F241-0212-4F1F-9C0C-5164028B9C27}"/>
              </a:ext>
            </a:extLst>
          </p:cNvPr>
          <p:cNvSpPr>
            <a:spLocks noGrp="1"/>
          </p:cNvSpPr>
          <p:nvPr>
            <p:ph type="title"/>
          </p:nvPr>
        </p:nvSpPr>
        <p:spPr/>
        <p:txBody>
          <a:bodyPr>
            <a:normAutofit fontScale="90000"/>
          </a:bodyPr>
          <a:lstStyle/>
          <a:p>
            <a:pPr eaLnBrk="1" fontAlgn="auto" hangingPunct="1">
              <a:spcAft>
                <a:spcPts val="0"/>
              </a:spcAft>
              <a:defRPr/>
            </a:pPr>
            <a:r>
              <a:rPr lang="en-GB" u="sng" dirty="0">
                <a:solidFill>
                  <a:schemeClr val="tx2">
                    <a:satMod val="130000"/>
                  </a:schemeClr>
                </a:solidFill>
              </a:rPr>
              <a:t>Members of staff attending</a:t>
            </a:r>
            <a:br>
              <a:rPr lang="en-GB" dirty="0">
                <a:solidFill>
                  <a:schemeClr val="tx2">
                    <a:satMod val="130000"/>
                  </a:schemeClr>
                </a:solidFill>
              </a:rPr>
            </a:br>
            <a:endParaRPr lang="en-GB" dirty="0">
              <a:solidFill>
                <a:schemeClr val="tx2">
                  <a:satMod val="130000"/>
                </a:schemeClr>
              </a:solidFill>
            </a:endParaRPr>
          </a:p>
        </p:txBody>
      </p:sp>
      <p:sp>
        <p:nvSpPr>
          <p:cNvPr id="15363" name="Content Placeholder 3">
            <a:extLst>
              <a:ext uri="{FF2B5EF4-FFF2-40B4-BE49-F238E27FC236}">
                <a16:creationId xmlns:a16="http://schemas.microsoft.com/office/drawing/2014/main" id="{4D975DCF-0388-4AC1-8E83-89D0E15151AA}"/>
              </a:ext>
            </a:extLst>
          </p:cNvPr>
          <p:cNvSpPr>
            <a:spLocks noGrp="1"/>
          </p:cNvSpPr>
          <p:nvPr>
            <p:ph idx="1"/>
          </p:nvPr>
        </p:nvSpPr>
        <p:spPr>
          <a:xfrm>
            <a:off x="1403350" y="836613"/>
            <a:ext cx="7499350" cy="5051425"/>
          </a:xfrm>
        </p:spPr>
        <p:txBody>
          <a:bodyPr/>
          <a:lstStyle/>
          <a:p>
            <a:pPr>
              <a:buFont typeface="Wingdings 2" panose="05020102010507070707" pitchFamily="18" charset="2"/>
              <a:buChar char=""/>
              <a:defRPr/>
            </a:pPr>
            <a:r>
              <a:rPr lang="en-GB" altLang="en-US" sz="3600" dirty="0"/>
              <a:t>Mrs Furber- Headteacher</a:t>
            </a:r>
          </a:p>
          <a:p>
            <a:pPr>
              <a:buFont typeface="Wingdings 2" panose="05020102010507070707" pitchFamily="18" charset="2"/>
              <a:buChar char=""/>
              <a:defRPr/>
            </a:pPr>
            <a:r>
              <a:rPr lang="en-GB" altLang="en-US" sz="3600" dirty="0"/>
              <a:t>Mrs Baxter – HLTA, First Aid.</a:t>
            </a:r>
          </a:p>
          <a:p>
            <a:pPr>
              <a:buFont typeface="Wingdings 2" panose="05020102010507070707" pitchFamily="18" charset="2"/>
              <a:buChar char=""/>
              <a:defRPr/>
            </a:pPr>
            <a:r>
              <a:rPr lang="en-GB" altLang="en-US" sz="3600" dirty="0"/>
              <a:t>Mrs Paul – Child Protection, Pastoral Team, First Aid.</a:t>
            </a:r>
          </a:p>
          <a:p>
            <a:pPr>
              <a:buFont typeface="Wingdings 2" panose="05020102010507070707" pitchFamily="18" charset="2"/>
              <a:buChar char=""/>
              <a:defRPr/>
            </a:pPr>
            <a:r>
              <a:rPr lang="en-GB" altLang="en-US" sz="3600" dirty="0"/>
              <a:t>Mr Gilbert –TA.</a:t>
            </a:r>
          </a:p>
          <a:p>
            <a:pPr marL="82550" indent="0">
              <a:buFont typeface="Wingdings 2" panose="05020102010507070707" pitchFamily="18" charset="2"/>
              <a:buNone/>
              <a:defRPr/>
            </a:pPr>
            <a:r>
              <a:rPr lang="en-GB" altLang="en-US" sz="3600" dirty="0"/>
              <a:t>Staff members have attended this trip many times and also have an excellent knowledge of the area.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EE5E2BBA9FEA4B8E61CBA20B3345C2" ma:contentTypeVersion="17" ma:contentTypeDescription="Create a new document." ma:contentTypeScope="" ma:versionID="f47d674e24e01db5d50d77adaba91074">
  <xsd:schema xmlns:xsd="http://www.w3.org/2001/XMLSchema" xmlns:xs="http://www.w3.org/2001/XMLSchema" xmlns:p="http://schemas.microsoft.com/office/2006/metadata/properties" xmlns:ns3="0131c4c2-35b6-4910-9e5c-e50bede219a2" xmlns:ns4="89952dce-80dd-427e-905f-ec653f6a43f4" targetNamespace="http://schemas.microsoft.com/office/2006/metadata/properties" ma:root="true" ma:fieldsID="3ca276db42c49075a6a0dbd6efc3fbc9" ns3:_="" ns4:_="">
    <xsd:import namespace="0131c4c2-35b6-4910-9e5c-e50bede219a2"/>
    <xsd:import namespace="89952dce-80dd-427e-905f-ec653f6a43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1c4c2-35b6-4910-9e5c-e50bede21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952dce-80dd-427e-905f-ec653f6a43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0AB26D-E29E-444E-9536-7B2F18886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1c4c2-35b6-4910-9e5c-e50bede219a2"/>
    <ds:schemaRef ds:uri="89952dce-80dd-427e-905f-ec653f6a4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FAF712-E17F-420E-8FB2-955B27AA88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1061</TotalTime>
  <Words>1274</Words>
  <Application>Microsoft Macintosh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Gill Sans MT</vt:lpstr>
      <vt:lpstr>Arial</vt:lpstr>
      <vt:lpstr>Wingdings 2</vt:lpstr>
      <vt:lpstr>Verdana</vt:lpstr>
      <vt:lpstr>Calibri</vt:lpstr>
      <vt:lpstr>Gill Sans Body</vt:lpstr>
      <vt:lpstr>Times New Roman</vt:lpstr>
      <vt:lpstr>Symbol</vt:lpstr>
      <vt:lpstr>Courier New</vt:lpstr>
      <vt:lpstr>Solstice</vt:lpstr>
      <vt:lpstr>Office Theme</vt:lpstr>
      <vt:lpstr>    London Visit </vt:lpstr>
      <vt:lpstr>London visit itinerary.</vt:lpstr>
      <vt:lpstr>PowerPoint Presentation</vt:lpstr>
      <vt:lpstr>Accommodation  </vt:lpstr>
      <vt:lpstr>Packed Lunch</vt:lpstr>
      <vt:lpstr>More about …  Science Museum  </vt:lpstr>
      <vt:lpstr>More about … The Houses of Parliament  </vt:lpstr>
      <vt:lpstr> More about … The London Eye  </vt:lpstr>
      <vt:lpstr>Members of staff attending </vt:lpstr>
      <vt:lpstr> Children’s health and safety </vt:lpstr>
      <vt:lpstr>General reminders </vt:lpstr>
      <vt:lpstr>Kit list</vt:lpstr>
      <vt:lpstr>Kit list contd</vt:lpstr>
      <vt:lpstr>General reminders contd. </vt:lpstr>
      <vt:lpstr>General reminders contd. </vt:lpstr>
      <vt:lpstr>    London Visit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  8th October 2012  Proposed Trip to London  Class 5 – Spring 2013</dc:title>
  <dc:creator>Spence</dc:creator>
  <cp:lastModifiedBy>Kerri Andrew</cp:lastModifiedBy>
  <cp:revision>76</cp:revision>
  <dcterms:created xsi:type="dcterms:W3CDTF">2012-10-08T13:47:28Z</dcterms:created>
  <dcterms:modified xsi:type="dcterms:W3CDTF">2024-02-05T20:05:59Z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0x01010091EE5E2BBA9FEA4B8E61CBA20B3345C2</vt:lpwstr>
  </property>
  <property fmtid="{D5CDD505-2E9C-101B-9397-08002B2CF9AE}" pid="3" name="_activity">
    <vt:lpwstr/>
  </property>
</Properties>
</file>